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sldSz cx="18288000" cy="10287000"/>
  <p:notesSz cx="6858000" cy="9144000"/>
  <p:embeddedFontLst>
    <p:embeddedFont>
      <p:font typeface="Montserrat" panose="00000500000000000000" pitchFamily="2" charset="0"/>
      <p:regular r:id="rId12"/>
    </p:embeddedFont>
    <p:embeddedFont>
      <p:font typeface="Montserrat Bold" panose="00000800000000000000" charset="0"/>
      <p:regular r:id="rId13"/>
    </p:embeddedFont>
    <p:embeddedFont>
      <p:font typeface="Open Sans" panose="020B0606030504020204" pitchFamily="34" charset="0"/>
      <p:regular r:id="rId14"/>
      <p:bold r:id="rId15"/>
    </p:embeddedFont>
    <p:embeddedFont>
      <p:font typeface="Open Sans Bold" panose="020B0806030504020204" charset="0"/>
      <p:regular r:id="rId1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2" d="100"/>
          <a:sy n="52" d="100"/>
        </p:scale>
        <p:origin x="850" y="29"/>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5.fntdata"/><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11/29/2024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11/29/2024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11/29/2024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11/29/2024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jpeg"/></Relationships>
</file>

<file path=ppt/slides/_rels/slide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5.jpeg"/></Relationships>
</file>

<file path=ppt/slides/_rels/slide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7.jpeg"/><Relationship Id="rId4" Type="http://schemas.openxmlformats.org/officeDocument/2006/relationships/image" Target="../media/image6.jpeg"/></Relationships>
</file>

<file path=ppt/slides/_rels/slide5.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10.jpeg"/></Relationships>
</file>

<file path=ppt/slides/_rels/slide6.xml.rels><?xml version="1.0" encoding="UTF-8" standalone="yes"?>
<Relationships xmlns="http://schemas.openxmlformats.org/package/2006/relationships"><Relationship Id="rId3" Type="http://schemas.openxmlformats.org/officeDocument/2006/relationships/image" Target="../media/image9.svg"/><Relationship Id="rId7" Type="http://schemas.openxmlformats.org/officeDocument/2006/relationships/image" Target="../media/image14.jpe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3.jpeg"/><Relationship Id="rId5" Type="http://schemas.openxmlformats.org/officeDocument/2006/relationships/image" Target="../media/image12.jpeg"/><Relationship Id="rId4" Type="http://schemas.openxmlformats.org/officeDocument/2006/relationships/image" Target="../media/image11.jpeg"/></Relationships>
</file>

<file path=ppt/slides/_rels/slide7.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7.jpeg"/><Relationship Id="rId5" Type="http://schemas.openxmlformats.org/officeDocument/2006/relationships/image" Target="../media/image16.jpeg"/><Relationship Id="rId4" Type="http://schemas.openxmlformats.org/officeDocument/2006/relationships/image" Target="../media/image15.jpeg"/></Relationships>
</file>

<file path=ppt/slides/_rels/slide8.xml.rels><?xml version="1.0" encoding="UTF-8" standalone="yes"?>
<Relationships xmlns="http://schemas.openxmlformats.org/package/2006/relationships"><Relationship Id="rId3" Type="http://schemas.openxmlformats.org/officeDocument/2006/relationships/image" Target="../media/image9.svg"/><Relationship Id="rId7" Type="http://schemas.openxmlformats.org/officeDocument/2006/relationships/image" Target="../media/image21.jpe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20.jpeg"/><Relationship Id="rId5" Type="http://schemas.openxmlformats.org/officeDocument/2006/relationships/image" Target="../media/image19.jpeg"/><Relationship Id="rId4" Type="http://schemas.openxmlformats.org/officeDocument/2006/relationships/image" Target="../media/image18.jpeg"/></Relationships>
</file>

<file path=ppt/slides/_rels/slide9.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1.svg"/><Relationship Id="rId3" Type="http://schemas.openxmlformats.org/officeDocument/2006/relationships/image" Target="../media/image23.jpeg"/><Relationship Id="rId7" Type="http://schemas.openxmlformats.org/officeDocument/2006/relationships/image" Target="../media/image25.svg"/><Relationship Id="rId12" Type="http://schemas.openxmlformats.org/officeDocument/2006/relationships/image" Target="../media/image30.png"/><Relationship Id="rId2" Type="http://schemas.openxmlformats.org/officeDocument/2006/relationships/image" Target="../media/image22.jpe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29.svg"/><Relationship Id="rId5" Type="http://schemas.openxmlformats.org/officeDocument/2006/relationships/image" Target="../media/image3.svg"/><Relationship Id="rId10" Type="http://schemas.openxmlformats.org/officeDocument/2006/relationships/image" Target="../media/image28.png"/><Relationship Id="rId4" Type="http://schemas.openxmlformats.org/officeDocument/2006/relationships/image" Target="../media/image2.png"/><Relationship Id="rId9" Type="http://schemas.openxmlformats.org/officeDocument/2006/relationships/image" Target="../media/image27.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sp>
        <p:nvSpPr>
          <p:cNvPr id="3" name="TextBox 3"/>
          <p:cNvSpPr txBox="1"/>
          <p:nvPr/>
        </p:nvSpPr>
        <p:spPr>
          <a:xfrm>
            <a:off x="1986655" y="4320786"/>
            <a:ext cx="14314689" cy="1893078"/>
          </a:xfrm>
          <a:prstGeom prst="rect">
            <a:avLst/>
          </a:prstGeom>
        </p:spPr>
        <p:txBody>
          <a:bodyPr lIns="0" tIns="0" rIns="0" bIns="0" rtlCol="0" anchor="t">
            <a:spAutoFit/>
          </a:bodyPr>
          <a:lstStyle/>
          <a:p>
            <a:pPr algn="ctr">
              <a:lnSpc>
                <a:spcPts val="14346"/>
              </a:lnSpc>
            </a:pPr>
            <a:r>
              <a:rPr lang="en-US" sz="14065">
                <a:solidFill>
                  <a:srgbClr val="FFFFFF"/>
                </a:solidFill>
                <a:latin typeface="Montserrat"/>
                <a:ea typeface="Montserrat"/>
                <a:cs typeface="Montserrat"/>
                <a:sym typeface="Montserrat"/>
              </a:rPr>
              <a:t>PITCH DECK</a:t>
            </a:r>
          </a:p>
        </p:txBody>
      </p:sp>
      <p:sp>
        <p:nvSpPr>
          <p:cNvPr id="4" name="AutoShape 4"/>
          <p:cNvSpPr/>
          <p:nvPr/>
        </p:nvSpPr>
        <p:spPr>
          <a:xfrm>
            <a:off x="7669737" y="6823515"/>
            <a:ext cx="2948526" cy="0"/>
          </a:xfrm>
          <a:prstGeom prst="line">
            <a:avLst/>
          </a:prstGeom>
          <a:ln w="19050" cap="flat">
            <a:solidFill>
              <a:srgbClr val="FFFFFF"/>
            </a:solidFill>
            <a:prstDash val="solid"/>
            <a:headEnd type="none" w="sm" len="sm"/>
            <a:tailEnd type="none" w="sm" len="sm"/>
          </a:ln>
        </p:spPr>
      </p:sp>
      <p:sp>
        <p:nvSpPr>
          <p:cNvPr id="5" name="TextBox 5"/>
          <p:cNvSpPr txBox="1"/>
          <p:nvPr/>
        </p:nvSpPr>
        <p:spPr>
          <a:xfrm>
            <a:off x="5075627" y="7690865"/>
            <a:ext cx="8136745" cy="297180"/>
          </a:xfrm>
          <a:prstGeom prst="rect">
            <a:avLst/>
          </a:prstGeom>
        </p:spPr>
        <p:txBody>
          <a:bodyPr lIns="0" tIns="0" rIns="0" bIns="0" rtlCol="0" anchor="t">
            <a:spAutoFit/>
          </a:bodyPr>
          <a:lstStyle/>
          <a:p>
            <a:pPr algn="ctr">
              <a:lnSpc>
                <a:spcPts val="2519"/>
              </a:lnSpc>
              <a:spcBef>
                <a:spcPct val="0"/>
              </a:spcBef>
            </a:pPr>
            <a:r>
              <a:rPr lang="en-US" sz="1799" spc="1439">
                <a:solidFill>
                  <a:srgbClr val="FFFFFF"/>
                </a:solidFill>
                <a:latin typeface="Open Sans"/>
                <a:ea typeface="Open Sans"/>
                <a:cs typeface="Open Sans"/>
                <a:sym typeface="Open Sans"/>
              </a:rPr>
              <a:t>WWW.REALLYGREATSITE.COM</a:t>
            </a:r>
          </a:p>
        </p:txBody>
      </p:sp>
      <p:sp>
        <p:nvSpPr>
          <p:cNvPr id="6" name="Freeform 6"/>
          <p:cNvSpPr/>
          <p:nvPr/>
        </p:nvSpPr>
        <p:spPr>
          <a:xfrm>
            <a:off x="6567940" y="2467722"/>
            <a:ext cx="966845" cy="995814"/>
          </a:xfrm>
          <a:custGeom>
            <a:avLst/>
            <a:gdLst/>
            <a:ahLst/>
            <a:cxnLst/>
            <a:rect l="l" t="t" r="r" b="b"/>
            <a:pathLst>
              <a:path w="966845" h="995814">
                <a:moveTo>
                  <a:pt x="0" y="0"/>
                </a:moveTo>
                <a:lnTo>
                  <a:pt x="966845" y="0"/>
                </a:lnTo>
                <a:lnTo>
                  <a:pt x="966845" y="995814"/>
                </a:lnTo>
                <a:lnTo>
                  <a:pt x="0" y="99581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TextBox 7"/>
          <p:cNvSpPr txBox="1"/>
          <p:nvPr/>
        </p:nvSpPr>
        <p:spPr>
          <a:xfrm>
            <a:off x="7872682" y="2652867"/>
            <a:ext cx="4483871" cy="587424"/>
          </a:xfrm>
          <a:prstGeom prst="rect">
            <a:avLst/>
          </a:prstGeom>
        </p:spPr>
        <p:txBody>
          <a:bodyPr lIns="0" tIns="0" rIns="0" bIns="0" rtlCol="0" anchor="t">
            <a:spAutoFit/>
          </a:bodyPr>
          <a:lstStyle/>
          <a:p>
            <a:pPr algn="l">
              <a:lnSpc>
                <a:spcPts val="4979"/>
              </a:lnSpc>
              <a:spcBef>
                <a:spcPct val="0"/>
              </a:spcBef>
            </a:pPr>
            <a:r>
              <a:rPr lang="en-US" sz="3556">
                <a:solidFill>
                  <a:srgbClr val="FFFFFF"/>
                </a:solidFill>
                <a:latin typeface="Open Sans"/>
                <a:ea typeface="Open Sans"/>
                <a:cs typeface="Open Sans"/>
                <a:sym typeface="Open Sans"/>
              </a:rPr>
              <a:t>Ingoude Company</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sp>
        <p:nvSpPr>
          <p:cNvPr id="3" name="TextBox 3"/>
          <p:cNvSpPr txBox="1"/>
          <p:nvPr/>
        </p:nvSpPr>
        <p:spPr>
          <a:xfrm>
            <a:off x="2764038" y="4225038"/>
            <a:ext cx="12759923" cy="1893078"/>
          </a:xfrm>
          <a:prstGeom prst="rect">
            <a:avLst/>
          </a:prstGeom>
        </p:spPr>
        <p:txBody>
          <a:bodyPr lIns="0" tIns="0" rIns="0" bIns="0" rtlCol="0" anchor="t">
            <a:spAutoFit/>
          </a:bodyPr>
          <a:lstStyle/>
          <a:p>
            <a:pPr algn="ctr">
              <a:lnSpc>
                <a:spcPts val="14346"/>
              </a:lnSpc>
            </a:pPr>
            <a:r>
              <a:rPr lang="en-US" sz="14065">
                <a:solidFill>
                  <a:srgbClr val="FFFFFF"/>
                </a:solidFill>
                <a:latin typeface="Montserrat"/>
                <a:ea typeface="Montserrat"/>
                <a:cs typeface="Montserrat"/>
                <a:sym typeface="Montserrat"/>
              </a:rPr>
              <a:t>THANK YOU</a:t>
            </a:r>
          </a:p>
        </p:txBody>
      </p:sp>
      <p:sp>
        <p:nvSpPr>
          <p:cNvPr id="4" name="Freeform 4"/>
          <p:cNvSpPr/>
          <p:nvPr/>
        </p:nvSpPr>
        <p:spPr>
          <a:xfrm>
            <a:off x="6567940" y="2371974"/>
            <a:ext cx="966845" cy="995814"/>
          </a:xfrm>
          <a:custGeom>
            <a:avLst/>
            <a:gdLst/>
            <a:ahLst/>
            <a:cxnLst/>
            <a:rect l="l" t="t" r="r" b="b"/>
            <a:pathLst>
              <a:path w="966845" h="995814">
                <a:moveTo>
                  <a:pt x="0" y="0"/>
                </a:moveTo>
                <a:lnTo>
                  <a:pt x="966845" y="0"/>
                </a:lnTo>
                <a:lnTo>
                  <a:pt x="966845" y="995814"/>
                </a:lnTo>
                <a:lnTo>
                  <a:pt x="0" y="99581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TextBox 5"/>
          <p:cNvSpPr txBox="1"/>
          <p:nvPr/>
        </p:nvSpPr>
        <p:spPr>
          <a:xfrm>
            <a:off x="7872682" y="2557119"/>
            <a:ext cx="4483871" cy="587424"/>
          </a:xfrm>
          <a:prstGeom prst="rect">
            <a:avLst/>
          </a:prstGeom>
        </p:spPr>
        <p:txBody>
          <a:bodyPr lIns="0" tIns="0" rIns="0" bIns="0" rtlCol="0" anchor="t">
            <a:spAutoFit/>
          </a:bodyPr>
          <a:lstStyle/>
          <a:p>
            <a:pPr algn="l">
              <a:lnSpc>
                <a:spcPts val="4979"/>
              </a:lnSpc>
              <a:spcBef>
                <a:spcPct val="0"/>
              </a:spcBef>
            </a:pPr>
            <a:r>
              <a:rPr lang="en-US" sz="3556">
                <a:solidFill>
                  <a:srgbClr val="FFFFFF"/>
                </a:solidFill>
                <a:latin typeface="Open Sans"/>
                <a:ea typeface="Open Sans"/>
                <a:cs typeface="Open Sans"/>
                <a:sym typeface="Open Sans"/>
              </a:rPr>
              <a:t>Ingoude Company</a:t>
            </a:r>
          </a:p>
        </p:txBody>
      </p:sp>
      <p:sp>
        <p:nvSpPr>
          <p:cNvPr id="6" name="TextBox 6"/>
          <p:cNvSpPr txBox="1"/>
          <p:nvPr/>
        </p:nvSpPr>
        <p:spPr>
          <a:xfrm>
            <a:off x="4026932" y="6613415"/>
            <a:ext cx="10234136" cy="616773"/>
          </a:xfrm>
          <a:prstGeom prst="rect">
            <a:avLst/>
          </a:prstGeom>
        </p:spPr>
        <p:txBody>
          <a:bodyPr lIns="0" tIns="0" rIns="0" bIns="0" rtlCol="0" anchor="t">
            <a:spAutoFit/>
          </a:bodyPr>
          <a:lstStyle/>
          <a:p>
            <a:pPr algn="ctr">
              <a:lnSpc>
                <a:spcPts val="1680"/>
              </a:lnSpc>
              <a:spcBef>
                <a:spcPct val="0"/>
              </a:spcBef>
            </a:pPr>
            <a:r>
              <a:rPr lang="en-US" sz="1200">
                <a:solidFill>
                  <a:srgbClr val="FFFFFF"/>
                </a:solidFill>
                <a:latin typeface="Open Sans"/>
                <a:ea typeface="Open Sans"/>
                <a:cs typeface="Open Sans"/>
                <a:sym typeface="Open Sans"/>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a:t>
            </a:r>
          </a:p>
        </p:txBody>
      </p:sp>
      <p:sp>
        <p:nvSpPr>
          <p:cNvPr id="7" name="AutoShape 7"/>
          <p:cNvSpPr/>
          <p:nvPr/>
        </p:nvSpPr>
        <p:spPr>
          <a:xfrm>
            <a:off x="7669737" y="7905501"/>
            <a:ext cx="2948526" cy="0"/>
          </a:xfrm>
          <a:prstGeom prst="line">
            <a:avLst/>
          </a:prstGeom>
          <a:ln w="19050" cap="flat">
            <a:solidFill>
              <a:srgbClr val="FFFFFF"/>
            </a:solidFill>
            <a:prstDash val="solid"/>
            <a:headEnd type="none" w="sm" len="sm"/>
            <a:tailEnd type="none" w="sm" len="sm"/>
          </a:ln>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775566" y="8233433"/>
            <a:ext cx="1024867" cy="1024867"/>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7FA4A4">
                    <a:alpha val="100000"/>
                  </a:srgbClr>
                </a:gs>
                <a:gs pos="50000">
                  <a:srgbClr val="305A72">
                    <a:alpha val="100000"/>
                  </a:srgbClr>
                </a:gs>
                <a:gs pos="100000">
                  <a:srgbClr val="1A3C5C">
                    <a:alpha val="100000"/>
                  </a:srgbClr>
                </a:gs>
              </a:gsLst>
              <a:lin ang="2700000"/>
            </a:gradFill>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7096803" y="557375"/>
            <a:ext cx="137619" cy="137619"/>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7FA4A4">
                    <a:alpha val="100000"/>
                  </a:srgbClr>
                </a:gs>
                <a:gs pos="50000">
                  <a:srgbClr val="305A72">
                    <a:alpha val="100000"/>
                  </a:srgbClr>
                </a:gs>
                <a:gs pos="100000">
                  <a:srgbClr val="1A3C5C">
                    <a:alpha val="100000"/>
                  </a:srgbClr>
                </a:gs>
              </a:gsLst>
              <a:lin ang="2700000"/>
            </a:gradFill>
          </p:spPr>
        </p:sp>
        <p:sp>
          <p:nvSpPr>
            <p:cNvPr id="7" name="TextBox 7"/>
            <p:cNvSpPr txBox="1"/>
            <p:nvPr/>
          </p:nvSpPr>
          <p:spPr>
            <a:xfrm>
              <a:off x="76200" y="28575"/>
              <a:ext cx="660400" cy="708025"/>
            </a:xfrm>
            <a:prstGeom prst="rect">
              <a:avLst/>
            </a:prstGeom>
          </p:spPr>
          <p:txBody>
            <a:bodyPr lIns="50800" tIns="50800" rIns="50800" bIns="50800" rtlCol="0" anchor="ctr"/>
            <a:lstStyle/>
            <a:p>
              <a:pPr algn="ctr">
                <a:lnSpc>
                  <a:spcPts val="2239"/>
                </a:lnSpc>
              </a:pPr>
              <a:endParaRPr/>
            </a:p>
          </p:txBody>
        </p:sp>
      </p:grpSp>
      <p:grpSp>
        <p:nvGrpSpPr>
          <p:cNvPr id="8" name="Group 8"/>
          <p:cNvGrpSpPr/>
          <p:nvPr/>
        </p:nvGrpSpPr>
        <p:grpSpPr>
          <a:xfrm>
            <a:off x="17353109" y="557375"/>
            <a:ext cx="137619" cy="137619"/>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7FA4A4">
                    <a:alpha val="100000"/>
                  </a:srgbClr>
                </a:gs>
                <a:gs pos="50000">
                  <a:srgbClr val="305A72">
                    <a:alpha val="100000"/>
                  </a:srgbClr>
                </a:gs>
                <a:gs pos="100000">
                  <a:srgbClr val="1A3C5C">
                    <a:alpha val="100000"/>
                  </a:srgbClr>
                </a:gs>
              </a:gsLst>
              <a:lin ang="2700000"/>
            </a:gradFill>
          </p:spPr>
        </p:sp>
        <p:sp>
          <p:nvSpPr>
            <p:cNvPr id="10" name="TextBox 10"/>
            <p:cNvSpPr txBox="1"/>
            <p:nvPr/>
          </p:nvSpPr>
          <p:spPr>
            <a:xfrm>
              <a:off x="76200" y="28575"/>
              <a:ext cx="660400" cy="708025"/>
            </a:xfrm>
            <a:prstGeom prst="rect">
              <a:avLst/>
            </a:prstGeom>
          </p:spPr>
          <p:txBody>
            <a:bodyPr lIns="50800" tIns="50800" rIns="50800" bIns="50800" rtlCol="0" anchor="ctr"/>
            <a:lstStyle/>
            <a:p>
              <a:pPr algn="ctr">
                <a:lnSpc>
                  <a:spcPts val="2239"/>
                </a:lnSpc>
              </a:pPr>
              <a:endParaRPr/>
            </a:p>
          </p:txBody>
        </p:sp>
      </p:grpSp>
      <p:grpSp>
        <p:nvGrpSpPr>
          <p:cNvPr id="11" name="Group 11"/>
          <p:cNvGrpSpPr/>
          <p:nvPr/>
        </p:nvGrpSpPr>
        <p:grpSpPr>
          <a:xfrm>
            <a:off x="17605028" y="557375"/>
            <a:ext cx="137619" cy="137619"/>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7FA4A4">
                    <a:alpha val="100000"/>
                  </a:srgbClr>
                </a:gs>
                <a:gs pos="50000">
                  <a:srgbClr val="305A72">
                    <a:alpha val="100000"/>
                  </a:srgbClr>
                </a:gs>
                <a:gs pos="100000">
                  <a:srgbClr val="1A3C5C">
                    <a:alpha val="100000"/>
                  </a:srgbClr>
                </a:gs>
              </a:gsLst>
              <a:lin ang="2700000"/>
            </a:gradFill>
          </p:spPr>
        </p:sp>
        <p:sp>
          <p:nvSpPr>
            <p:cNvPr id="13" name="TextBox 13"/>
            <p:cNvSpPr txBox="1"/>
            <p:nvPr/>
          </p:nvSpPr>
          <p:spPr>
            <a:xfrm>
              <a:off x="76200" y="28575"/>
              <a:ext cx="660400" cy="708025"/>
            </a:xfrm>
            <a:prstGeom prst="rect">
              <a:avLst/>
            </a:prstGeom>
          </p:spPr>
          <p:txBody>
            <a:bodyPr lIns="50800" tIns="50800" rIns="50800" bIns="50800" rtlCol="0" anchor="ctr"/>
            <a:lstStyle/>
            <a:p>
              <a:pPr algn="ctr">
                <a:lnSpc>
                  <a:spcPts val="2239"/>
                </a:lnSpc>
              </a:pPr>
              <a:endParaRPr/>
            </a:p>
          </p:txBody>
        </p:sp>
      </p:grpSp>
      <p:grpSp>
        <p:nvGrpSpPr>
          <p:cNvPr id="14" name="Group 14"/>
          <p:cNvGrpSpPr/>
          <p:nvPr/>
        </p:nvGrpSpPr>
        <p:grpSpPr>
          <a:xfrm>
            <a:off x="0" y="0"/>
            <a:ext cx="5178827" cy="10287000"/>
            <a:chOff x="0" y="0"/>
            <a:chExt cx="1363971" cy="2709333"/>
          </a:xfrm>
        </p:grpSpPr>
        <p:sp>
          <p:nvSpPr>
            <p:cNvPr id="15" name="Freeform 15"/>
            <p:cNvSpPr/>
            <p:nvPr/>
          </p:nvSpPr>
          <p:spPr>
            <a:xfrm>
              <a:off x="0" y="0"/>
              <a:ext cx="1363971" cy="2709333"/>
            </a:xfrm>
            <a:custGeom>
              <a:avLst/>
              <a:gdLst/>
              <a:ahLst/>
              <a:cxnLst/>
              <a:rect l="l" t="t" r="r" b="b"/>
              <a:pathLst>
                <a:path w="1363971" h="2709333">
                  <a:moveTo>
                    <a:pt x="0" y="0"/>
                  </a:moveTo>
                  <a:lnTo>
                    <a:pt x="1363971" y="0"/>
                  </a:lnTo>
                  <a:lnTo>
                    <a:pt x="1363971" y="2709333"/>
                  </a:lnTo>
                  <a:lnTo>
                    <a:pt x="0" y="2709333"/>
                  </a:lnTo>
                  <a:close/>
                </a:path>
              </a:pathLst>
            </a:custGeom>
            <a:gradFill rotWithShape="1">
              <a:gsLst>
                <a:gs pos="0">
                  <a:srgbClr val="7FA4A4">
                    <a:alpha val="100000"/>
                  </a:srgbClr>
                </a:gs>
                <a:gs pos="50000">
                  <a:srgbClr val="305A72">
                    <a:alpha val="100000"/>
                  </a:srgbClr>
                </a:gs>
                <a:gs pos="100000">
                  <a:srgbClr val="1A3C5C">
                    <a:alpha val="100000"/>
                  </a:srgbClr>
                </a:gs>
              </a:gsLst>
              <a:lin ang="2700000"/>
            </a:gradFill>
          </p:spPr>
        </p:sp>
        <p:sp>
          <p:nvSpPr>
            <p:cNvPr id="16" name="TextBox 16"/>
            <p:cNvSpPr txBox="1"/>
            <p:nvPr/>
          </p:nvSpPr>
          <p:spPr>
            <a:xfrm>
              <a:off x="0" y="-47625"/>
              <a:ext cx="1363971" cy="2756958"/>
            </a:xfrm>
            <a:prstGeom prst="rect">
              <a:avLst/>
            </a:prstGeom>
          </p:spPr>
          <p:txBody>
            <a:bodyPr lIns="50800" tIns="50800" rIns="50800" bIns="50800" rtlCol="0" anchor="ctr"/>
            <a:lstStyle/>
            <a:p>
              <a:pPr algn="ctr">
                <a:lnSpc>
                  <a:spcPts val="2239"/>
                </a:lnSpc>
              </a:pPr>
              <a:endParaRPr/>
            </a:p>
          </p:txBody>
        </p:sp>
      </p:grpSp>
      <p:sp>
        <p:nvSpPr>
          <p:cNvPr id="17" name="Freeform 17"/>
          <p:cNvSpPr/>
          <p:nvPr/>
        </p:nvSpPr>
        <p:spPr>
          <a:xfrm>
            <a:off x="598872" y="458184"/>
            <a:ext cx="326225" cy="336000"/>
          </a:xfrm>
          <a:custGeom>
            <a:avLst/>
            <a:gdLst/>
            <a:ahLst/>
            <a:cxnLst/>
            <a:rect l="l" t="t" r="r" b="b"/>
            <a:pathLst>
              <a:path w="326225" h="336000">
                <a:moveTo>
                  <a:pt x="0" y="0"/>
                </a:moveTo>
                <a:lnTo>
                  <a:pt x="326225" y="0"/>
                </a:lnTo>
                <a:lnTo>
                  <a:pt x="326225" y="336000"/>
                </a:lnTo>
                <a:lnTo>
                  <a:pt x="0" y="3360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8" name="TextBox 18"/>
          <p:cNvSpPr txBox="1"/>
          <p:nvPr/>
        </p:nvSpPr>
        <p:spPr>
          <a:xfrm>
            <a:off x="15940842" y="517674"/>
            <a:ext cx="978460" cy="197971"/>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ea typeface="Open Sans"/>
                <a:cs typeface="Open Sans"/>
                <a:sym typeface="Open Sans"/>
              </a:rPr>
              <a:t>Contact</a:t>
            </a:r>
          </a:p>
        </p:txBody>
      </p:sp>
      <p:sp>
        <p:nvSpPr>
          <p:cNvPr id="19" name="TextBox 19"/>
          <p:cNvSpPr txBox="1"/>
          <p:nvPr/>
        </p:nvSpPr>
        <p:spPr>
          <a:xfrm>
            <a:off x="14385046" y="517674"/>
            <a:ext cx="1060497" cy="197971"/>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ea typeface="Open Sans"/>
                <a:cs typeface="Open Sans"/>
                <a:sym typeface="Open Sans"/>
              </a:rPr>
              <a:t>About Us</a:t>
            </a:r>
          </a:p>
        </p:txBody>
      </p:sp>
      <p:sp>
        <p:nvSpPr>
          <p:cNvPr id="20" name="TextBox 20"/>
          <p:cNvSpPr txBox="1"/>
          <p:nvPr/>
        </p:nvSpPr>
        <p:spPr>
          <a:xfrm>
            <a:off x="13154289" y="517674"/>
            <a:ext cx="735456" cy="197971"/>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ea typeface="Open Sans"/>
                <a:cs typeface="Open Sans"/>
                <a:sym typeface="Open Sans"/>
              </a:rPr>
              <a:t>Service</a:t>
            </a:r>
          </a:p>
        </p:txBody>
      </p:sp>
      <p:sp>
        <p:nvSpPr>
          <p:cNvPr id="21" name="TextBox 21"/>
          <p:cNvSpPr txBox="1"/>
          <p:nvPr/>
        </p:nvSpPr>
        <p:spPr>
          <a:xfrm>
            <a:off x="11898530" y="517674"/>
            <a:ext cx="809760" cy="197971"/>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ea typeface="Open Sans"/>
                <a:cs typeface="Open Sans"/>
                <a:sym typeface="Open Sans"/>
              </a:rPr>
              <a:t>Home</a:t>
            </a:r>
          </a:p>
        </p:txBody>
      </p:sp>
      <p:sp>
        <p:nvSpPr>
          <p:cNvPr id="22" name="TextBox 22"/>
          <p:cNvSpPr txBox="1"/>
          <p:nvPr/>
        </p:nvSpPr>
        <p:spPr>
          <a:xfrm>
            <a:off x="1039108" y="517674"/>
            <a:ext cx="1685376" cy="197971"/>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a:ea typeface="Open Sans"/>
                <a:cs typeface="Open Sans"/>
                <a:sym typeface="Open Sans"/>
              </a:rPr>
              <a:t>Ingoude Company</a:t>
            </a:r>
          </a:p>
        </p:txBody>
      </p:sp>
      <p:grpSp>
        <p:nvGrpSpPr>
          <p:cNvPr id="23" name="Group 23"/>
          <p:cNvGrpSpPr>
            <a:grpSpLocks noChangeAspect="1"/>
          </p:cNvGrpSpPr>
          <p:nvPr/>
        </p:nvGrpSpPr>
        <p:grpSpPr>
          <a:xfrm>
            <a:off x="1605600" y="1584231"/>
            <a:ext cx="7146454" cy="7118538"/>
            <a:chOff x="0" y="0"/>
            <a:chExt cx="6502400" cy="6477000"/>
          </a:xfrm>
        </p:grpSpPr>
        <p:sp>
          <p:nvSpPr>
            <p:cNvPr id="24" name="Freeform 24"/>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4"/>
              <a:stretch>
                <a:fillRect l="223" t="-24905" r="223" b="-24905"/>
              </a:stretch>
            </a:blipFill>
          </p:spPr>
        </p:sp>
        <p:sp>
          <p:nvSpPr>
            <p:cNvPr id="25" name="Freeform 25"/>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FFFFFF"/>
            </a:solidFill>
          </p:spPr>
        </p:sp>
      </p:grpSp>
      <p:sp>
        <p:nvSpPr>
          <p:cNvPr id="26" name="TextBox 26"/>
          <p:cNvSpPr txBox="1"/>
          <p:nvPr/>
        </p:nvSpPr>
        <p:spPr>
          <a:xfrm>
            <a:off x="10247742" y="2480942"/>
            <a:ext cx="5693101" cy="1422251"/>
          </a:xfrm>
          <a:prstGeom prst="rect">
            <a:avLst/>
          </a:prstGeom>
        </p:spPr>
        <p:txBody>
          <a:bodyPr lIns="0" tIns="0" rIns="0" bIns="0" rtlCol="0" anchor="t">
            <a:spAutoFit/>
          </a:bodyPr>
          <a:lstStyle/>
          <a:p>
            <a:pPr algn="l">
              <a:lnSpc>
                <a:spcPts val="5600"/>
              </a:lnSpc>
            </a:pPr>
            <a:r>
              <a:rPr lang="en-US" sz="5000" b="1">
                <a:solidFill>
                  <a:srgbClr val="1F2020"/>
                </a:solidFill>
                <a:latin typeface="Montserrat Bold"/>
                <a:ea typeface="Montserrat Bold"/>
                <a:cs typeface="Montserrat Bold"/>
                <a:sym typeface="Montserrat Bold"/>
              </a:rPr>
              <a:t>Welcome To Our Company</a:t>
            </a:r>
          </a:p>
        </p:txBody>
      </p:sp>
      <p:sp>
        <p:nvSpPr>
          <p:cNvPr id="27" name="TextBox 27"/>
          <p:cNvSpPr txBox="1"/>
          <p:nvPr/>
        </p:nvSpPr>
        <p:spPr>
          <a:xfrm>
            <a:off x="10247742" y="7017983"/>
            <a:ext cx="5813095" cy="826174"/>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ea typeface="Open Sans"/>
                <a:cs typeface="Open Sans"/>
                <a:sym typeface="Open Sans"/>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a:t>
            </a:r>
          </a:p>
        </p:txBody>
      </p:sp>
      <p:sp>
        <p:nvSpPr>
          <p:cNvPr id="28" name="TextBox 28"/>
          <p:cNvSpPr txBox="1"/>
          <p:nvPr/>
        </p:nvSpPr>
        <p:spPr>
          <a:xfrm>
            <a:off x="10247742" y="6570308"/>
            <a:ext cx="2378606" cy="240591"/>
          </a:xfrm>
          <a:prstGeom prst="rect">
            <a:avLst/>
          </a:prstGeom>
        </p:spPr>
        <p:txBody>
          <a:bodyPr lIns="0" tIns="0" rIns="0" bIns="0" rtlCol="0" anchor="t">
            <a:spAutoFit/>
          </a:bodyPr>
          <a:lstStyle/>
          <a:p>
            <a:pPr algn="l">
              <a:lnSpc>
                <a:spcPts val="1960"/>
              </a:lnSpc>
              <a:spcBef>
                <a:spcPct val="0"/>
              </a:spcBef>
            </a:pPr>
            <a:r>
              <a:rPr lang="en-US" sz="1400" b="1">
                <a:solidFill>
                  <a:srgbClr val="305A72"/>
                </a:solidFill>
                <a:latin typeface="Open Sans Bold"/>
                <a:ea typeface="Open Sans Bold"/>
                <a:cs typeface="Open Sans Bold"/>
                <a:sym typeface="Open Sans Bold"/>
              </a:rPr>
              <a:t>About Hospital</a:t>
            </a:r>
          </a:p>
        </p:txBody>
      </p:sp>
      <p:sp>
        <p:nvSpPr>
          <p:cNvPr id="29" name="TextBox 29"/>
          <p:cNvSpPr txBox="1"/>
          <p:nvPr/>
        </p:nvSpPr>
        <p:spPr>
          <a:xfrm>
            <a:off x="10247742" y="4654636"/>
            <a:ext cx="5813095" cy="1244977"/>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ea typeface="Open Sans"/>
                <a:cs typeface="Open Sans"/>
                <a:sym typeface="Open Sans"/>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775566" y="8233433"/>
            <a:ext cx="1024867" cy="1024867"/>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7FA4A4">
                    <a:alpha val="100000"/>
                  </a:srgbClr>
                </a:gs>
                <a:gs pos="50000">
                  <a:srgbClr val="305A72">
                    <a:alpha val="100000"/>
                  </a:srgbClr>
                </a:gs>
                <a:gs pos="100000">
                  <a:srgbClr val="1A3C5C">
                    <a:alpha val="100000"/>
                  </a:srgbClr>
                </a:gs>
              </a:gsLst>
              <a:lin ang="2700000"/>
            </a:gradFill>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0" y="0"/>
            <a:ext cx="18288000" cy="3499716"/>
            <a:chOff x="0" y="0"/>
            <a:chExt cx="4816593" cy="921736"/>
          </a:xfrm>
        </p:grpSpPr>
        <p:sp>
          <p:nvSpPr>
            <p:cNvPr id="6" name="Freeform 6"/>
            <p:cNvSpPr/>
            <p:nvPr/>
          </p:nvSpPr>
          <p:spPr>
            <a:xfrm>
              <a:off x="0" y="0"/>
              <a:ext cx="4816592" cy="921736"/>
            </a:xfrm>
            <a:custGeom>
              <a:avLst/>
              <a:gdLst/>
              <a:ahLst/>
              <a:cxnLst/>
              <a:rect l="l" t="t" r="r" b="b"/>
              <a:pathLst>
                <a:path w="4816592" h="921736">
                  <a:moveTo>
                    <a:pt x="0" y="0"/>
                  </a:moveTo>
                  <a:lnTo>
                    <a:pt x="4816592" y="0"/>
                  </a:lnTo>
                  <a:lnTo>
                    <a:pt x="4816592" y="921736"/>
                  </a:lnTo>
                  <a:lnTo>
                    <a:pt x="0" y="921736"/>
                  </a:lnTo>
                  <a:close/>
                </a:path>
              </a:pathLst>
            </a:custGeom>
            <a:gradFill rotWithShape="1">
              <a:gsLst>
                <a:gs pos="0">
                  <a:srgbClr val="7FA4A4">
                    <a:alpha val="100000"/>
                  </a:srgbClr>
                </a:gs>
                <a:gs pos="50000">
                  <a:srgbClr val="305A72">
                    <a:alpha val="100000"/>
                  </a:srgbClr>
                </a:gs>
                <a:gs pos="100000">
                  <a:srgbClr val="1A3C5C">
                    <a:alpha val="100000"/>
                  </a:srgbClr>
                </a:gs>
              </a:gsLst>
              <a:lin ang="2700000"/>
            </a:gradFill>
          </p:spPr>
        </p:sp>
        <p:sp>
          <p:nvSpPr>
            <p:cNvPr id="7" name="TextBox 7"/>
            <p:cNvSpPr txBox="1"/>
            <p:nvPr/>
          </p:nvSpPr>
          <p:spPr>
            <a:xfrm>
              <a:off x="0" y="-47625"/>
              <a:ext cx="4816593" cy="969361"/>
            </a:xfrm>
            <a:prstGeom prst="rect">
              <a:avLst/>
            </a:prstGeom>
          </p:spPr>
          <p:txBody>
            <a:bodyPr lIns="50800" tIns="50800" rIns="50800" bIns="50800" rtlCol="0" anchor="ctr"/>
            <a:lstStyle/>
            <a:p>
              <a:pPr algn="ctr">
                <a:lnSpc>
                  <a:spcPts val="2239"/>
                </a:lnSpc>
              </a:pPr>
              <a:endParaRPr/>
            </a:p>
          </p:txBody>
        </p:sp>
      </p:grpSp>
      <p:grpSp>
        <p:nvGrpSpPr>
          <p:cNvPr id="8" name="Group 8"/>
          <p:cNvGrpSpPr/>
          <p:nvPr/>
        </p:nvGrpSpPr>
        <p:grpSpPr>
          <a:xfrm>
            <a:off x="17096803" y="557375"/>
            <a:ext cx="137619" cy="137619"/>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10" name="TextBox 10"/>
            <p:cNvSpPr txBox="1"/>
            <p:nvPr/>
          </p:nvSpPr>
          <p:spPr>
            <a:xfrm>
              <a:off x="76200" y="28575"/>
              <a:ext cx="660400" cy="708025"/>
            </a:xfrm>
            <a:prstGeom prst="rect">
              <a:avLst/>
            </a:prstGeom>
          </p:spPr>
          <p:txBody>
            <a:bodyPr lIns="50800" tIns="50800" rIns="50800" bIns="50800" rtlCol="0" anchor="ctr"/>
            <a:lstStyle/>
            <a:p>
              <a:pPr algn="ctr">
                <a:lnSpc>
                  <a:spcPts val="2239"/>
                </a:lnSpc>
              </a:pPr>
              <a:endParaRPr/>
            </a:p>
          </p:txBody>
        </p:sp>
      </p:grpSp>
      <p:grpSp>
        <p:nvGrpSpPr>
          <p:cNvPr id="11" name="Group 11"/>
          <p:cNvGrpSpPr/>
          <p:nvPr/>
        </p:nvGrpSpPr>
        <p:grpSpPr>
          <a:xfrm>
            <a:off x="17353109" y="557375"/>
            <a:ext cx="137619" cy="137619"/>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13" name="TextBox 13"/>
            <p:cNvSpPr txBox="1"/>
            <p:nvPr/>
          </p:nvSpPr>
          <p:spPr>
            <a:xfrm>
              <a:off x="76200" y="28575"/>
              <a:ext cx="660400" cy="708025"/>
            </a:xfrm>
            <a:prstGeom prst="rect">
              <a:avLst/>
            </a:prstGeom>
          </p:spPr>
          <p:txBody>
            <a:bodyPr lIns="50800" tIns="50800" rIns="50800" bIns="50800" rtlCol="0" anchor="ctr"/>
            <a:lstStyle/>
            <a:p>
              <a:pPr algn="ctr">
                <a:lnSpc>
                  <a:spcPts val="2239"/>
                </a:lnSpc>
              </a:pPr>
              <a:endParaRPr/>
            </a:p>
          </p:txBody>
        </p:sp>
      </p:grpSp>
      <p:grpSp>
        <p:nvGrpSpPr>
          <p:cNvPr id="14" name="Group 14"/>
          <p:cNvGrpSpPr/>
          <p:nvPr/>
        </p:nvGrpSpPr>
        <p:grpSpPr>
          <a:xfrm>
            <a:off x="17605028" y="557375"/>
            <a:ext cx="137619" cy="137619"/>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16" name="TextBox 16"/>
            <p:cNvSpPr txBox="1"/>
            <p:nvPr/>
          </p:nvSpPr>
          <p:spPr>
            <a:xfrm>
              <a:off x="76200" y="28575"/>
              <a:ext cx="660400" cy="708025"/>
            </a:xfrm>
            <a:prstGeom prst="rect">
              <a:avLst/>
            </a:prstGeom>
          </p:spPr>
          <p:txBody>
            <a:bodyPr lIns="50800" tIns="50800" rIns="50800" bIns="50800" rtlCol="0" anchor="ctr"/>
            <a:lstStyle/>
            <a:p>
              <a:pPr algn="ctr">
                <a:lnSpc>
                  <a:spcPts val="2239"/>
                </a:lnSpc>
              </a:pPr>
              <a:endParaRPr/>
            </a:p>
          </p:txBody>
        </p:sp>
      </p:grpSp>
      <p:sp>
        <p:nvSpPr>
          <p:cNvPr id="17" name="Freeform 17"/>
          <p:cNvSpPr/>
          <p:nvPr/>
        </p:nvSpPr>
        <p:spPr>
          <a:xfrm>
            <a:off x="598872" y="458184"/>
            <a:ext cx="326225" cy="336000"/>
          </a:xfrm>
          <a:custGeom>
            <a:avLst/>
            <a:gdLst/>
            <a:ahLst/>
            <a:cxnLst/>
            <a:rect l="l" t="t" r="r" b="b"/>
            <a:pathLst>
              <a:path w="326225" h="336000">
                <a:moveTo>
                  <a:pt x="0" y="0"/>
                </a:moveTo>
                <a:lnTo>
                  <a:pt x="326225" y="0"/>
                </a:lnTo>
                <a:lnTo>
                  <a:pt x="326225" y="336000"/>
                </a:lnTo>
                <a:lnTo>
                  <a:pt x="0" y="3360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18" name="Group 18"/>
          <p:cNvGrpSpPr>
            <a:grpSpLocks noChangeAspect="1"/>
          </p:cNvGrpSpPr>
          <p:nvPr/>
        </p:nvGrpSpPr>
        <p:grpSpPr>
          <a:xfrm>
            <a:off x="7169193" y="1532623"/>
            <a:ext cx="3949614" cy="3934186"/>
            <a:chOff x="0" y="0"/>
            <a:chExt cx="6502400" cy="6477000"/>
          </a:xfrm>
        </p:grpSpPr>
        <p:sp>
          <p:nvSpPr>
            <p:cNvPr id="19" name="Freeform 19"/>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4"/>
              <a:stretch>
                <a:fillRect l="223" t="-4542" r="223" b="-45550"/>
              </a:stretch>
            </a:blipFill>
          </p:spPr>
        </p:sp>
        <p:sp>
          <p:nvSpPr>
            <p:cNvPr id="20" name="Freeform 20"/>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FFFFFF"/>
            </a:solidFill>
          </p:spPr>
        </p:sp>
      </p:grpSp>
      <p:sp>
        <p:nvSpPr>
          <p:cNvPr id="21" name="TextBox 21"/>
          <p:cNvSpPr txBox="1"/>
          <p:nvPr/>
        </p:nvSpPr>
        <p:spPr>
          <a:xfrm>
            <a:off x="15940842" y="517674"/>
            <a:ext cx="978460" cy="197971"/>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a:ea typeface="Open Sans"/>
                <a:cs typeface="Open Sans"/>
                <a:sym typeface="Open Sans"/>
              </a:rPr>
              <a:t>Contact</a:t>
            </a:r>
          </a:p>
        </p:txBody>
      </p:sp>
      <p:sp>
        <p:nvSpPr>
          <p:cNvPr id="22" name="TextBox 22"/>
          <p:cNvSpPr txBox="1"/>
          <p:nvPr/>
        </p:nvSpPr>
        <p:spPr>
          <a:xfrm>
            <a:off x="14385046" y="517674"/>
            <a:ext cx="1060497" cy="197971"/>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a:ea typeface="Open Sans"/>
                <a:cs typeface="Open Sans"/>
                <a:sym typeface="Open Sans"/>
              </a:rPr>
              <a:t>About Us</a:t>
            </a:r>
          </a:p>
        </p:txBody>
      </p:sp>
      <p:sp>
        <p:nvSpPr>
          <p:cNvPr id="23" name="TextBox 23"/>
          <p:cNvSpPr txBox="1"/>
          <p:nvPr/>
        </p:nvSpPr>
        <p:spPr>
          <a:xfrm>
            <a:off x="13154289" y="517674"/>
            <a:ext cx="735456" cy="197971"/>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a:ea typeface="Open Sans"/>
                <a:cs typeface="Open Sans"/>
                <a:sym typeface="Open Sans"/>
              </a:rPr>
              <a:t>Service</a:t>
            </a:r>
          </a:p>
        </p:txBody>
      </p:sp>
      <p:sp>
        <p:nvSpPr>
          <p:cNvPr id="24" name="TextBox 24"/>
          <p:cNvSpPr txBox="1"/>
          <p:nvPr/>
        </p:nvSpPr>
        <p:spPr>
          <a:xfrm>
            <a:off x="11898530" y="517674"/>
            <a:ext cx="809760" cy="197971"/>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a:ea typeface="Open Sans"/>
                <a:cs typeface="Open Sans"/>
                <a:sym typeface="Open Sans"/>
              </a:rPr>
              <a:t>Home</a:t>
            </a:r>
          </a:p>
        </p:txBody>
      </p:sp>
      <p:sp>
        <p:nvSpPr>
          <p:cNvPr id="25" name="TextBox 25"/>
          <p:cNvSpPr txBox="1"/>
          <p:nvPr/>
        </p:nvSpPr>
        <p:spPr>
          <a:xfrm>
            <a:off x="1039108" y="517674"/>
            <a:ext cx="1685376" cy="197971"/>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a:ea typeface="Open Sans"/>
                <a:cs typeface="Open Sans"/>
                <a:sym typeface="Open Sans"/>
              </a:rPr>
              <a:t>Ingoude Company</a:t>
            </a:r>
          </a:p>
        </p:txBody>
      </p:sp>
      <p:sp>
        <p:nvSpPr>
          <p:cNvPr id="26" name="TextBox 26"/>
          <p:cNvSpPr txBox="1"/>
          <p:nvPr/>
        </p:nvSpPr>
        <p:spPr>
          <a:xfrm>
            <a:off x="4215948" y="5955846"/>
            <a:ext cx="9856104" cy="717476"/>
          </a:xfrm>
          <a:prstGeom prst="rect">
            <a:avLst/>
          </a:prstGeom>
        </p:spPr>
        <p:txBody>
          <a:bodyPr lIns="0" tIns="0" rIns="0" bIns="0" rtlCol="0" anchor="t">
            <a:spAutoFit/>
          </a:bodyPr>
          <a:lstStyle/>
          <a:p>
            <a:pPr algn="ctr">
              <a:lnSpc>
                <a:spcPts val="5600"/>
              </a:lnSpc>
            </a:pPr>
            <a:r>
              <a:rPr lang="en-US" sz="5000" b="1">
                <a:solidFill>
                  <a:srgbClr val="1F2020"/>
                </a:solidFill>
                <a:latin typeface="Montserrat Bold"/>
                <a:ea typeface="Montserrat Bold"/>
                <a:cs typeface="Montserrat Bold"/>
                <a:sym typeface="Montserrat Bold"/>
              </a:rPr>
              <a:t>Bartholomew Henderson</a:t>
            </a:r>
          </a:p>
        </p:txBody>
      </p:sp>
      <p:sp>
        <p:nvSpPr>
          <p:cNvPr id="27" name="TextBox 27"/>
          <p:cNvSpPr txBox="1"/>
          <p:nvPr/>
        </p:nvSpPr>
        <p:spPr>
          <a:xfrm>
            <a:off x="3682882" y="7290143"/>
            <a:ext cx="10922236" cy="616773"/>
          </a:xfrm>
          <a:prstGeom prst="rect">
            <a:avLst/>
          </a:prstGeom>
        </p:spPr>
        <p:txBody>
          <a:bodyPr lIns="0" tIns="0" rIns="0" bIns="0" rtlCol="0" anchor="t">
            <a:spAutoFit/>
          </a:bodyPr>
          <a:lstStyle/>
          <a:p>
            <a:pPr algn="ctr">
              <a:lnSpc>
                <a:spcPts val="1680"/>
              </a:lnSpc>
              <a:spcBef>
                <a:spcPct val="0"/>
              </a:spcBef>
            </a:pPr>
            <a:r>
              <a:rPr lang="en-US" sz="1200">
                <a:solidFill>
                  <a:srgbClr val="1F2020"/>
                </a:solidFill>
                <a:latin typeface="Open Sans"/>
                <a:ea typeface="Open Sans"/>
                <a:cs typeface="Open Sans"/>
                <a:sym typeface="Open Sans"/>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a:t>
            </a:r>
          </a:p>
        </p:txBody>
      </p:sp>
      <p:sp>
        <p:nvSpPr>
          <p:cNvPr id="28" name="AutoShape 28"/>
          <p:cNvSpPr/>
          <p:nvPr/>
        </p:nvSpPr>
        <p:spPr>
          <a:xfrm>
            <a:off x="7669737" y="8534603"/>
            <a:ext cx="2948526" cy="0"/>
          </a:xfrm>
          <a:prstGeom prst="line">
            <a:avLst/>
          </a:prstGeom>
          <a:ln w="19050" cap="flat">
            <a:solidFill>
              <a:srgbClr val="305A72"/>
            </a:solidFill>
            <a:prstDash val="solid"/>
            <a:headEnd type="none" w="sm" len="sm"/>
            <a:tailEnd type="none" w="sm" len="sm"/>
          </a:ln>
        </p:spPr>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775566" y="8233433"/>
            <a:ext cx="1024867" cy="1024867"/>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7FA4A4">
                    <a:alpha val="100000"/>
                  </a:srgbClr>
                </a:gs>
                <a:gs pos="50000">
                  <a:srgbClr val="305A72">
                    <a:alpha val="100000"/>
                  </a:srgbClr>
                </a:gs>
                <a:gs pos="100000">
                  <a:srgbClr val="1A3C5C">
                    <a:alpha val="100000"/>
                  </a:srgbClr>
                </a:gs>
              </a:gsLst>
              <a:lin ang="2700000"/>
            </a:gradFill>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7096803" y="557375"/>
            <a:ext cx="137619" cy="137619"/>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7FA4A4">
                    <a:alpha val="100000"/>
                  </a:srgbClr>
                </a:gs>
                <a:gs pos="50000">
                  <a:srgbClr val="305A72">
                    <a:alpha val="100000"/>
                  </a:srgbClr>
                </a:gs>
                <a:gs pos="100000">
                  <a:srgbClr val="1A3C5C">
                    <a:alpha val="100000"/>
                  </a:srgbClr>
                </a:gs>
              </a:gsLst>
              <a:lin ang="2700000"/>
            </a:gradFill>
          </p:spPr>
        </p:sp>
        <p:sp>
          <p:nvSpPr>
            <p:cNvPr id="7" name="TextBox 7"/>
            <p:cNvSpPr txBox="1"/>
            <p:nvPr/>
          </p:nvSpPr>
          <p:spPr>
            <a:xfrm>
              <a:off x="76200" y="28575"/>
              <a:ext cx="660400" cy="708025"/>
            </a:xfrm>
            <a:prstGeom prst="rect">
              <a:avLst/>
            </a:prstGeom>
          </p:spPr>
          <p:txBody>
            <a:bodyPr lIns="50800" tIns="50800" rIns="50800" bIns="50800" rtlCol="0" anchor="ctr"/>
            <a:lstStyle/>
            <a:p>
              <a:pPr algn="ctr">
                <a:lnSpc>
                  <a:spcPts val="2239"/>
                </a:lnSpc>
              </a:pPr>
              <a:endParaRPr/>
            </a:p>
          </p:txBody>
        </p:sp>
      </p:grpSp>
      <p:grpSp>
        <p:nvGrpSpPr>
          <p:cNvPr id="8" name="Group 8"/>
          <p:cNvGrpSpPr/>
          <p:nvPr/>
        </p:nvGrpSpPr>
        <p:grpSpPr>
          <a:xfrm>
            <a:off x="17353109" y="557375"/>
            <a:ext cx="137619" cy="137619"/>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7FA4A4">
                    <a:alpha val="100000"/>
                  </a:srgbClr>
                </a:gs>
                <a:gs pos="50000">
                  <a:srgbClr val="305A72">
                    <a:alpha val="100000"/>
                  </a:srgbClr>
                </a:gs>
                <a:gs pos="100000">
                  <a:srgbClr val="1A3C5C">
                    <a:alpha val="100000"/>
                  </a:srgbClr>
                </a:gs>
              </a:gsLst>
              <a:lin ang="2700000"/>
            </a:gradFill>
          </p:spPr>
        </p:sp>
        <p:sp>
          <p:nvSpPr>
            <p:cNvPr id="10" name="TextBox 10"/>
            <p:cNvSpPr txBox="1"/>
            <p:nvPr/>
          </p:nvSpPr>
          <p:spPr>
            <a:xfrm>
              <a:off x="76200" y="28575"/>
              <a:ext cx="660400" cy="708025"/>
            </a:xfrm>
            <a:prstGeom prst="rect">
              <a:avLst/>
            </a:prstGeom>
          </p:spPr>
          <p:txBody>
            <a:bodyPr lIns="50800" tIns="50800" rIns="50800" bIns="50800" rtlCol="0" anchor="ctr"/>
            <a:lstStyle/>
            <a:p>
              <a:pPr algn="ctr">
                <a:lnSpc>
                  <a:spcPts val="2239"/>
                </a:lnSpc>
              </a:pPr>
              <a:endParaRPr/>
            </a:p>
          </p:txBody>
        </p:sp>
      </p:grpSp>
      <p:grpSp>
        <p:nvGrpSpPr>
          <p:cNvPr id="11" name="Group 11"/>
          <p:cNvGrpSpPr/>
          <p:nvPr/>
        </p:nvGrpSpPr>
        <p:grpSpPr>
          <a:xfrm>
            <a:off x="17605028" y="557375"/>
            <a:ext cx="137619" cy="137619"/>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7FA4A4">
                    <a:alpha val="100000"/>
                  </a:srgbClr>
                </a:gs>
                <a:gs pos="50000">
                  <a:srgbClr val="305A72">
                    <a:alpha val="100000"/>
                  </a:srgbClr>
                </a:gs>
                <a:gs pos="100000">
                  <a:srgbClr val="1A3C5C">
                    <a:alpha val="100000"/>
                  </a:srgbClr>
                </a:gs>
              </a:gsLst>
              <a:lin ang="2700000"/>
            </a:gradFill>
          </p:spPr>
        </p:sp>
        <p:sp>
          <p:nvSpPr>
            <p:cNvPr id="13" name="TextBox 13"/>
            <p:cNvSpPr txBox="1"/>
            <p:nvPr/>
          </p:nvSpPr>
          <p:spPr>
            <a:xfrm>
              <a:off x="76200" y="28575"/>
              <a:ext cx="660400" cy="708025"/>
            </a:xfrm>
            <a:prstGeom prst="rect">
              <a:avLst/>
            </a:prstGeom>
          </p:spPr>
          <p:txBody>
            <a:bodyPr lIns="50800" tIns="50800" rIns="50800" bIns="50800" rtlCol="0" anchor="ctr"/>
            <a:lstStyle/>
            <a:p>
              <a:pPr algn="ctr">
                <a:lnSpc>
                  <a:spcPts val="2239"/>
                </a:lnSpc>
              </a:pPr>
              <a:endParaRPr/>
            </a:p>
          </p:txBody>
        </p:sp>
      </p:grpSp>
      <p:grpSp>
        <p:nvGrpSpPr>
          <p:cNvPr id="14" name="Group 14"/>
          <p:cNvGrpSpPr/>
          <p:nvPr/>
        </p:nvGrpSpPr>
        <p:grpSpPr>
          <a:xfrm>
            <a:off x="0" y="0"/>
            <a:ext cx="7246552" cy="10287000"/>
            <a:chOff x="0" y="0"/>
            <a:chExt cx="1908557" cy="2709333"/>
          </a:xfrm>
        </p:grpSpPr>
        <p:sp>
          <p:nvSpPr>
            <p:cNvPr id="15" name="Freeform 15"/>
            <p:cNvSpPr/>
            <p:nvPr/>
          </p:nvSpPr>
          <p:spPr>
            <a:xfrm>
              <a:off x="0" y="0"/>
              <a:ext cx="1908557" cy="2709333"/>
            </a:xfrm>
            <a:custGeom>
              <a:avLst/>
              <a:gdLst/>
              <a:ahLst/>
              <a:cxnLst/>
              <a:rect l="l" t="t" r="r" b="b"/>
              <a:pathLst>
                <a:path w="1908557" h="2709333">
                  <a:moveTo>
                    <a:pt x="0" y="0"/>
                  </a:moveTo>
                  <a:lnTo>
                    <a:pt x="1908557" y="0"/>
                  </a:lnTo>
                  <a:lnTo>
                    <a:pt x="1908557" y="2709333"/>
                  </a:lnTo>
                  <a:lnTo>
                    <a:pt x="0" y="2709333"/>
                  </a:lnTo>
                  <a:close/>
                </a:path>
              </a:pathLst>
            </a:custGeom>
            <a:gradFill rotWithShape="1">
              <a:gsLst>
                <a:gs pos="0">
                  <a:srgbClr val="7FA4A4">
                    <a:alpha val="100000"/>
                  </a:srgbClr>
                </a:gs>
                <a:gs pos="50000">
                  <a:srgbClr val="305A72">
                    <a:alpha val="100000"/>
                  </a:srgbClr>
                </a:gs>
                <a:gs pos="100000">
                  <a:srgbClr val="1A3C5C">
                    <a:alpha val="100000"/>
                  </a:srgbClr>
                </a:gs>
              </a:gsLst>
              <a:lin ang="2700000"/>
            </a:gradFill>
          </p:spPr>
        </p:sp>
        <p:sp>
          <p:nvSpPr>
            <p:cNvPr id="16" name="TextBox 16"/>
            <p:cNvSpPr txBox="1"/>
            <p:nvPr/>
          </p:nvSpPr>
          <p:spPr>
            <a:xfrm>
              <a:off x="0" y="-47625"/>
              <a:ext cx="1908557" cy="2756958"/>
            </a:xfrm>
            <a:prstGeom prst="rect">
              <a:avLst/>
            </a:prstGeom>
          </p:spPr>
          <p:txBody>
            <a:bodyPr lIns="50800" tIns="50800" rIns="50800" bIns="50800" rtlCol="0" anchor="ctr"/>
            <a:lstStyle/>
            <a:p>
              <a:pPr algn="ctr">
                <a:lnSpc>
                  <a:spcPts val="2239"/>
                </a:lnSpc>
              </a:pPr>
              <a:endParaRPr/>
            </a:p>
          </p:txBody>
        </p:sp>
      </p:grpSp>
      <p:sp>
        <p:nvSpPr>
          <p:cNvPr id="17" name="Freeform 17"/>
          <p:cNvSpPr/>
          <p:nvPr/>
        </p:nvSpPr>
        <p:spPr>
          <a:xfrm>
            <a:off x="598872" y="458184"/>
            <a:ext cx="326225" cy="336000"/>
          </a:xfrm>
          <a:custGeom>
            <a:avLst/>
            <a:gdLst/>
            <a:ahLst/>
            <a:cxnLst/>
            <a:rect l="l" t="t" r="r" b="b"/>
            <a:pathLst>
              <a:path w="326225" h="336000">
                <a:moveTo>
                  <a:pt x="0" y="0"/>
                </a:moveTo>
                <a:lnTo>
                  <a:pt x="326225" y="0"/>
                </a:lnTo>
                <a:lnTo>
                  <a:pt x="326225" y="336000"/>
                </a:lnTo>
                <a:lnTo>
                  <a:pt x="0" y="3360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8" name="TextBox 18"/>
          <p:cNvSpPr txBox="1"/>
          <p:nvPr/>
        </p:nvSpPr>
        <p:spPr>
          <a:xfrm>
            <a:off x="1039108" y="517674"/>
            <a:ext cx="1685376" cy="197971"/>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a:ea typeface="Open Sans"/>
                <a:cs typeface="Open Sans"/>
                <a:sym typeface="Open Sans"/>
              </a:rPr>
              <a:t>Ingoude Company</a:t>
            </a:r>
          </a:p>
        </p:txBody>
      </p:sp>
      <p:grpSp>
        <p:nvGrpSpPr>
          <p:cNvPr id="19" name="Group 19"/>
          <p:cNvGrpSpPr>
            <a:grpSpLocks noChangeAspect="1"/>
          </p:cNvGrpSpPr>
          <p:nvPr/>
        </p:nvGrpSpPr>
        <p:grpSpPr>
          <a:xfrm>
            <a:off x="-697869" y="1676824"/>
            <a:ext cx="5159330" cy="6933353"/>
            <a:chOff x="0" y="0"/>
            <a:chExt cx="3663950" cy="4923790"/>
          </a:xfrm>
        </p:grpSpPr>
        <p:sp>
          <p:nvSpPr>
            <p:cNvPr id="20" name="Freeform 20"/>
            <p:cNvSpPr/>
            <p:nvPr/>
          </p:nvSpPr>
          <p:spPr>
            <a:xfrm>
              <a:off x="31750" y="31750"/>
              <a:ext cx="3600450" cy="4859020"/>
            </a:xfrm>
            <a:custGeom>
              <a:avLst/>
              <a:gdLst/>
              <a:ahLst/>
              <a:cxnLst/>
              <a:rect l="l" t="t" r="r" b="b"/>
              <a:pathLst>
                <a:path w="3600450" h="4859020">
                  <a:moveTo>
                    <a:pt x="3600450" y="4499610"/>
                  </a:moveTo>
                  <a:cubicBezTo>
                    <a:pt x="3600450" y="4699000"/>
                    <a:pt x="3439160" y="4859020"/>
                    <a:pt x="3241040" y="4859020"/>
                  </a:cubicBezTo>
                  <a:lnTo>
                    <a:pt x="359410" y="4859020"/>
                  </a:lnTo>
                  <a:cubicBezTo>
                    <a:pt x="160020" y="4859020"/>
                    <a:pt x="0" y="4697730"/>
                    <a:pt x="0" y="4499610"/>
                  </a:cubicBezTo>
                  <a:lnTo>
                    <a:pt x="0" y="359410"/>
                  </a:lnTo>
                  <a:cubicBezTo>
                    <a:pt x="0" y="160020"/>
                    <a:pt x="161290" y="0"/>
                    <a:pt x="359410" y="0"/>
                  </a:cubicBezTo>
                  <a:lnTo>
                    <a:pt x="3239770" y="0"/>
                  </a:lnTo>
                  <a:cubicBezTo>
                    <a:pt x="3439160" y="0"/>
                    <a:pt x="3599180" y="161290"/>
                    <a:pt x="3599180" y="359410"/>
                  </a:cubicBezTo>
                  <a:lnTo>
                    <a:pt x="3600450" y="4499610"/>
                  </a:lnTo>
                  <a:close/>
                </a:path>
              </a:pathLst>
            </a:custGeom>
            <a:blipFill>
              <a:blip r:embed="rId4"/>
              <a:stretch>
                <a:fillRect t="-11216"/>
              </a:stretch>
            </a:blipFill>
          </p:spPr>
        </p:sp>
        <p:sp>
          <p:nvSpPr>
            <p:cNvPr id="21" name="Freeform 21"/>
            <p:cNvSpPr/>
            <p:nvPr/>
          </p:nvSpPr>
          <p:spPr>
            <a:xfrm>
              <a:off x="0" y="0"/>
              <a:ext cx="3663950" cy="4923790"/>
            </a:xfrm>
            <a:custGeom>
              <a:avLst/>
              <a:gdLst/>
              <a:ahLst/>
              <a:cxnLst/>
              <a:rect l="l" t="t" r="r" b="b"/>
              <a:pathLst>
                <a:path w="3663950" h="4923790">
                  <a:moveTo>
                    <a:pt x="3271520" y="4923790"/>
                  </a:moveTo>
                  <a:lnTo>
                    <a:pt x="391160" y="4923790"/>
                  </a:lnTo>
                  <a:cubicBezTo>
                    <a:pt x="175260" y="4923790"/>
                    <a:pt x="0" y="4748530"/>
                    <a:pt x="0" y="4532630"/>
                  </a:cubicBezTo>
                  <a:lnTo>
                    <a:pt x="0" y="392430"/>
                  </a:lnTo>
                  <a:cubicBezTo>
                    <a:pt x="0" y="175260"/>
                    <a:pt x="175260" y="0"/>
                    <a:pt x="391160" y="0"/>
                  </a:cubicBezTo>
                  <a:lnTo>
                    <a:pt x="3271520" y="0"/>
                  </a:lnTo>
                  <a:cubicBezTo>
                    <a:pt x="3487420" y="0"/>
                    <a:pt x="3662680" y="175260"/>
                    <a:pt x="3662680" y="391160"/>
                  </a:cubicBezTo>
                  <a:lnTo>
                    <a:pt x="3662680" y="4531360"/>
                  </a:lnTo>
                  <a:cubicBezTo>
                    <a:pt x="3663950" y="4747260"/>
                    <a:pt x="3487420" y="4923790"/>
                    <a:pt x="3271520" y="4923790"/>
                  </a:cubicBezTo>
                  <a:close/>
                  <a:moveTo>
                    <a:pt x="391160" y="63500"/>
                  </a:moveTo>
                  <a:cubicBezTo>
                    <a:pt x="210820" y="63500"/>
                    <a:pt x="63500" y="210820"/>
                    <a:pt x="63500" y="391160"/>
                  </a:cubicBezTo>
                  <a:lnTo>
                    <a:pt x="63500" y="4531360"/>
                  </a:lnTo>
                  <a:cubicBezTo>
                    <a:pt x="63500" y="4712970"/>
                    <a:pt x="210820" y="4859020"/>
                    <a:pt x="391160" y="4859020"/>
                  </a:cubicBezTo>
                  <a:lnTo>
                    <a:pt x="3271520" y="4859020"/>
                  </a:lnTo>
                  <a:cubicBezTo>
                    <a:pt x="3453130" y="4859020"/>
                    <a:pt x="3599180" y="4711700"/>
                    <a:pt x="3599180" y="4531360"/>
                  </a:cubicBezTo>
                  <a:lnTo>
                    <a:pt x="3599180" y="391160"/>
                  </a:lnTo>
                  <a:cubicBezTo>
                    <a:pt x="3599180" y="209550"/>
                    <a:pt x="3451860" y="63500"/>
                    <a:pt x="3271520" y="63500"/>
                  </a:cubicBezTo>
                  <a:lnTo>
                    <a:pt x="391160" y="63500"/>
                  </a:lnTo>
                  <a:close/>
                </a:path>
              </a:pathLst>
            </a:custGeom>
            <a:solidFill>
              <a:srgbClr val="FFFFFF"/>
            </a:solidFill>
          </p:spPr>
        </p:sp>
      </p:grpSp>
      <p:sp>
        <p:nvSpPr>
          <p:cNvPr id="22" name="TextBox 22"/>
          <p:cNvSpPr txBox="1"/>
          <p:nvPr/>
        </p:nvSpPr>
        <p:spPr>
          <a:xfrm>
            <a:off x="15940842" y="517674"/>
            <a:ext cx="978460" cy="197971"/>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ea typeface="Open Sans"/>
                <a:cs typeface="Open Sans"/>
                <a:sym typeface="Open Sans"/>
              </a:rPr>
              <a:t>Contact</a:t>
            </a:r>
          </a:p>
        </p:txBody>
      </p:sp>
      <p:sp>
        <p:nvSpPr>
          <p:cNvPr id="23" name="TextBox 23"/>
          <p:cNvSpPr txBox="1"/>
          <p:nvPr/>
        </p:nvSpPr>
        <p:spPr>
          <a:xfrm>
            <a:off x="14385046" y="517674"/>
            <a:ext cx="1060497" cy="197971"/>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ea typeface="Open Sans"/>
                <a:cs typeface="Open Sans"/>
                <a:sym typeface="Open Sans"/>
              </a:rPr>
              <a:t>About Us</a:t>
            </a:r>
          </a:p>
        </p:txBody>
      </p:sp>
      <p:sp>
        <p:nvSpPr>
          <p:cNvPr id="24" name="TextBox 24"/>
          <p:cNvSpPr txBox="1"/>
          <p:nvPr/>
        </p:nvSpPr>
        <p:spPr>
          <a:xfrm>
            <a:off x="13154289" y="517674"/>
            <a:ext cx="735456" cy="197971"/>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ea typeface="Open Sans"/>
                <a:cs typeface="Open Sans"/>
                <a:sym typeface="Open Sans"/>
              </a:rPr>
              <a:t>Service</a:t>
            </a:r>
          </a:p>
        </p:txBody>
      </p:sp>
      <p:sp>
        <p:nvSpPr>
          <p:cNvPr id="25" name="TextBox 25"/>
          <p:cNvSpPr txBox="1"/>
          <p:nvPr/>
        </p:nvSpPr>
        <p:spPr>
          <a:xfrm>
            <a:off x="11898530" y="517674"/>
            <a:ext cx="809760" cy="197971"/>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ea typeface="Open Sans"/>
                <a:cs typeface="Open Sans"/>
                <a:sym typeface="Open Sans"/>
              </a:rPr>
              <a:t>Home</a:t>
            </a:r>
          </a:p>
        </p:txBody>
      </p:sp>
      <p:grpSp>
        <p:nvGrpSpPr>
          <p:cNvPr id="26" name="Group 26"/>
          <p:cNvGrpSpPr>
            <a:grpSpLocks noChangeAspect="1"/>
          </p:cNvGrpSpPr>
          <p:nvPr/>
        </p:nvGrpSpPr>
        <p:grpSpPr>
          <a:xfrm>
            <a:off x="4666887" y="1676824"/>
            <a:ext cx="5159330" cy="6933353"/>
            <a:chOff x="0" y="0"/>
            <a:chExt cx="3663950" cy="4923790"/>
          </a:xfrm>
        </p:grpSpPr>
        <p:sp>
          <p:nvSpPr>
            <p:cNvPr id="27" name="Freeform 27"/>
            <p:cNvSpPr/>
            <p:nvPr/>
          </p:nvSpPr>
          <p:spPr>
            <a:xfrm>
              <a:off x="31750" y="31750"/>
              <a:ext cx="3600450" cy="4859020"/>
            </a:xfrm>
            <a:custGeom>
              <a:avLst/>
              <a:gdLst/>
              <a:ahLst/>
              <a:cxnLst/>
              <a:rect l="l" t="t" r="r" b="b"/>
              <a:pathLst>
                <a:path w="3600450" h="4859020">
                  <a:moveTo>
                    <a:pt x="3600450" y="4499610"/>
                  </a:moveTo>
                  <a:cubicBezTo>
                    <a:pt x="3600450" y="4699000"/>
                    <a:pt x="3439160" y="4859020"/>
                    <a:pt x="3241040" y="4859020"/>
                  </a:cubicBezTo>
                  <a:lnTo>
                    <a:pt x="359410" y="4859020"/>
                  </a:lnTo>
                  <a:cubicBezTo>
                    <a:pt x="160020" y="4859020"/>
                    <a:pt x="0" y="4697730"/>
                    <a:pt x="0" y="4499610"/>
                  </a:cubicBezTo>
                  <a:lnTo>
                    <a:pt x="0" y="359410"/>
                  </a:lnTo>
                  <a:cubicBezTo>
                    <a:pt x="0" y="160020"/>
                    <a:pt x="161290" y="0"/>
                    <a:pt x="359410" y="0"/>
                  </a:cubicBezTo>
                  <a:lnTo>
                    <a:pt x="3239770" y="0"/>
                  </a:lnTo>
                  <a:cubicBezTo>
                    <a:pt x="3439160" y="0"/>
                    <a:pt x="3599180" y="161290"/>
                    <a:pt x="3599180" y="359410"/>
                  </a:cubicBezTo>
                  <a:lnTo>
                    <a:pt x="3600450" y="4499610"/>
                  </a:lnTo>
                  <a:close/>
                </a:path>
              </a:pathLst>
            </a:custGeom>
            <a:blipFill>
              <a:blip r:embed="rId5"/>
              <a:stretch>
                <a:fillRect l="-29714" r="-72466"/>
              </a:stretch>
            </a:blipFill>
          </p:spPr>
        </p:sp>
        <p:sp>
          <p:nvSpPr>
            <p:cNvPr id="28" name="Freeform 28"/>
            <p:cNvSpPr/>
            <p:nvPr/>
          </p:nvSpPr>
          <p:spPr>
            <a:xfrm>
              <a:off x="0" y="0"/>
              <a:ext cx="3663950" cy="4923790"/>
            </a:xfrm>
            <a:custGeom>
              <a:avLst/>
              <a:gdLst/>
              <a:ahLst/>
              <a:cxnLst/>
              <a:rect l="l" t="t" r="r" b="b"/>
              <a:pathLst>
                <a:path w="3663950" h="4923790">
                  <a:moveTo>
                    <a:pt x="3271520" y="4923790"/>
                  </a:moveTo>
                  <a:lnTo>
                    <a:pt x="391160" y="4923790"/>
                  </a:lnTo>
                  <a:cubicBezTo>
                    <a:pt x="175260" y="4923790"/>
                    <a:pt x="0" y="4748530"/>
                    <a:pt x="0" y="4532630"/>
                  </a:cubicBezTo>
                  <a:lnTo>
                    <a:pt x="0" y="392430"/>
                  </a:lnTo>
                  <a:cubicBezTo>
                    <a:pt x="0" y="175260"/>
                    <a:pt x="175260" y="0"/>
                    <a:pt x="391160" y="0"/>
                  </a:cubicBezTo>
                  <a:lnTo>
                    <a:pt x="3271520" y="0"/>
                  </a:lnTo>
                  <a:cubicBezTo>
                    <a:pt x="3487420" y="0"/>
                    <a:pt x="3662680" y="175260"/>
                    <a:pt x="3662680" y="391160"/>
                  </a:cubicBezTo>
                  <a:lnTo>
                    <a:pt x="3662680" y="4531360"/>
                  </a:lnTo>
                  <a:cubicBezTo>
                    <a:pt x="3663950" y="4747260"/>
                    <a:pt x="3487420" y="4923790"/>
                    <a:pt x="3271520" y="4923790"/>
                  </a:cubicBezTo>
                  <a:close/>
                  <a:moveTo>
                    <a:pt x="391160" y="63500"/>
                  </a:moveTo>
                  <a:cubicBezTo>
                    <a:pt x="210820" y="63500"/>
                    <a:pt x="63500" y="210820"/>
                    <a:pt x="63500" y="391160"/>
                  </a:cubicBezTo>
                  <a:lnTo>
                    <a:pt x="63500" y="4531360"/>
                  </a:lnTo>
                  <a:cubicBezTo>
                    <a:pt x="63500" y="4712970"/>
                    <a:pt x="210820" y="4859020"/>
                    <a:pt x="391160" y="4859020"/>
                  </a:cubicBezTo>
                  <a:lnTo>
                    <a:pt x="3271520" y="4859020"/>
                  </a:lnTo>
                  <a:cubicBezTo>
                    <a:pt x="3453130" y="4859020"/>
                    <a:pt x="3599180" y="4711700"/>
                    <a:pt x="3599180" y="4531360"/>
                  </a:cubicBezTo>
                  <a:lnTo>
                    <a:pt x="3599180" y="391160"/>
                  </a:lnTo>
                  <a:cubicBezTo>
                    <a:pt x="3599180" y="209550"/>
                    <a:pt x="3451860" y="63500"/>
                    <a:pt x="3271520" y="63500"/>
                  </a:cubicBezTo>
                  <a:lnTo>
                    <a:pt x="391160" y="63500"/>
                  </a:lnTo>
                  <a:close/>
                </a:path>
              </a:pathLst>
            </a:custGeom>
            <a:solidFill>
              <a:srgbClr val="FFFFFF"/>
            </a:solidFill>
          </p:spPr>
        </p:sp>
      </p:grpSp>
      <p:sp>
        <p:nvSpPr>
          <p:cNvPr id="29" name="TextBox 29"/>
          <p:cNvSpPr txBox="1"/>
          <p:nvPr/>
        </p:nvSpPr>
        <p:spPr>
          <a:xfrm>
            <a:off x="10898470" y="2211050"/>
            <a:ext cx="6973152" cy="717550"/>
          </a:xfrm>
          <a:prstGeom prst="rect">
            <a:avLst/>
          </a:prstGeom>
        </p:spPr>
        <p:txBody>
          <a:bodyPr lIns="0" tIns="0" rIns="0" bIns="0" rtlCol="0" anchor="t">
            <a:spAutoFit/>
          </a:bodyPr>
          <a:lstStyle/>
          <a:p>
            <a:pPr algn="l">
              <a:lnSpc>
                <a:spcPts val="5600"/>
              </a:lnSpc>
            </a:pPr>
            <a:r>
              <a:rPr lang="en-US" sz="5000" b="1">
                <a:solidFill>
                  <a:srgbClr val="1F2020"/>
                </a:solidFill>
                <a:latin typeface="Montserrat Bold"/>
                <a:ea typeface="Montserrat Bold"/>
                <a:cs typeface="Montserrat Bold"/>
                <a:sym typeface="Montserrat Bold"/>
              </a:rPr>
              <a:t>Problem Statements</a:t>
            </a:r>
          </a:p>
        </p:txBody>
      </p:sp>
      <p:grpSp>
        <p:nvGrpSpPr>
          <p:cNvPr id="30" name="Group 30"/>
          <p:cNvGrpSpPr/>
          <p:nvPr/>
        </p:nvGrpSpPr>
        <p:grpSpPr>
          <a:xfrm>
            <a:off x="11142633" y="3757275"/>
            <a:ext cx="677751" cy="677751"/>
            <a:chOff x="0" y="0"/>
            <a:chExt cx="812800" cy="812800"/>
          </a:xfrm>
        </p:grpSpPr>
        <p:sp>
          <p:nvSpPr>
            <p:cNvPr id="31" name="Freeform 3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7FA4A4">
                    <a:alpha val="100000"/>
                  </a:srgbClr>
                </a:gs>
                <a:gs pos="50000">
                  <a:srgbClr val="305A72">
                    <a:alpha val="100000"/>
                  </a:srgbClr>
                </a:gs>
                <a:gs pos="100000">
                  <a:srgbClr val="1A3C5C">
                    <a:alpha val="100000"/>
                  </a:srgbClr>
                </a:gs>
              </a:gsLst>
              <a:lin ang="2700000"/>
            </a:gradFill>
          </p:spPr>
        </p:sp>
        <p:sp>
          <p:nvSpPr>
            <p:cNvPr id="32" name="TextBox 32"/>
            <p:cNvSpPr txBox="1"/>
            <p:nvPr/>
          </p:nvSpPr>
          <p:spPr>
            <a:xfrm>
              <a:off x="76200" y="19050"/>
              <a:ext cx="660400" cy="717550"/>
            </a:xfrm>
            <a:prstGeom prst="rect">
              <a:avLst/>
            </a:prstGeom>
          </p:spPr>
          <p:txBody>
            <a:bodyPr lIns="50800" tIns="50800" rIns="50800" bIns="50800" rtlCol="0" anchor="ctr"/>
            <a:lstStyle/>
            <a:p>
              <a:pPr algn="ctr">
                <a:lnSpc>
                  <a:spcPts val="2519"/>
                </a:lnSpc>
              </a:pPr>
              <a:endParaRPr/>
            </a:p>
          </p:txBody>
        </p:sp>
      </p:grpSp>
      <p:sp>
        <p:nvSpPr>
          <p:cNvPr id="33" name="TextBox 33"/>
          <p:cNvSpPr txBox="1"/>
          <p:nvPr/>
        </p:nvSpPr>
        <p:spPr>
          <a:xfrm>
            <a:off x="12139754" y="4378764"/>
            <a:ext cx="4497104" cy="258597"/>
          </a:xfrm>
          <a:prstGeom prst="rect">
            <a:avLst/>
          </a:prstGeom>
        </p:spPr>
        <p:txBody>
          <a:bodyPr lIns="0" tIns="0" rIns="0" bIns="0" rtlCol="0" anchor="t">
            <a:spAutoFit/>
          </a:bodyPr>
          <a:lstStyle/>
          <a:p>
            <a:pPr algn="l">
              <a:lnSpc>
                <a:spcPts val="1960"/>
              </a:lnSpc>
              <a:spcBef>
                <a:spcPct val="0"/>
              </a:spcBef>
            </a:pPr>
            <a:r>
              <a:rPr lang="en-US" sz="2000" dirty="0">
                <a:solidFill>
                  <a:srgbClr val="1F2020"/>
                </a:solidFill>
                <a:latin typeface="Open Sans"/>
                <a:ea typeface="Open Sans"/>
                <a:cs typeface="Open Sans"/>
                <a:sym typeface="Open Sans"/>
              </a:rPr>
              <a:t>@@PS1$$</a:t>
            </a:r>
          </a:p>
        </p:txBody>
      </p:sp>
      <p:sp>
        <p:nvSpPr>
          <p:cNvPr id="34" name="TextBox 34"/>
          <p:cNvSpPr txBox="1"/>
          <p:nvPr/>
        </p:nvSpPr>
        <p:spPr>
          <a:xfrm>
            <a:off x="11233453" y="3923748"/>
            <a:ext cx="496110" cy="339725"/>
          </a:xfrm>
          <a:prstGeom prst="rect">
            <a:avLst/>
          </a:prstGeom>
        </p:spPr>
        <p:txBody>
          <a:bodyPr lIns="0" tIns="0" rIns="0" bIns="0" rtlCol="0" anchor="t">
            <a:spAutoFit/>
          </a:bodyPr>
          <a:lstStyle/>
          <a:p>
            <a:pPr algn="ctr">
              <a:lnSpc>
                <a:spcPts val="2799"/>
              </a:lnSpc>
              <a:spcBef>
                <a:spcPct val="0"/>
              </a:spcBef>
            </a:pPr>
            <a:r>
              <a:rPr lang="en-US" sz="1999" b="1">
                <a:solidFill>
                  <a:srgbClr val="FFFFFF"/>
                </a:solidFill>
                <a:latin typeface="Open Sans Bold"/>
                <a:ea typeface="Open Sans Bold"/>
                <a:cs typeface="Open Sans Bold"/>
                <a:sym typeface="Open Sans Bold"/>
              </a:rPr>
              <a:t>01</a:t>
            </a:r>
          </a:p>
        </p:txBody>
      </p:sp>
      <p:sp>
        <p:nvSpPr>
          <p:cNvPr id="35" name="TextBox 35"/>
          <p:cNvSpPr txBox="1"/>
          <p:nvPr/>
        </p:nvSpPr>
        <p:spPr>
          <a:xfrm>
            <a:off x="12139753" y="3757264"/>
            <a:ext cx="5589991" cy="359073"/>
          </a:xfrm>
          <a:prstGeom prst="rect">
            <a:avLst/>
          </a:prstGeom>
        </p:spPr>
        <p:txBody>
          <a:bodyPr wrap="square" lIns="0" tIns="0" rIns="0" bIns="0" rtlCol="0" anchor="t">
            <a:spAutoFit/>
          </a:bodyPr>
          <a:lstStyle/>
          <a:p>
            <a:pPr algn="l">
              <a:lnSpc>
                <a:spcPts val="2799"/>
              </a:lnSpc>
              <a:spcBef>
                <a:spcPct val="0"/>
              </a:spcBef>
            </a:pPr>
            <a:r>
              <a:rPr lang="en-US" sz="2400" b="1" dirty="0">
                <a:solidFill>
                  <a:srgbClr val="305A72"/>
                </a:solidFill>
                <a:latin typeface="Open Sans Bold"/>
                <a:ea typeface="Open Sans Bold"/>
                <a:cs typeface="Open Sans Bold"/>
                <a:sym typeface="Open Sans Bold"/>
              </a:rPr>
              <a:t>@@PS1T$$</a:t>
            </a:r>
          </a:p>
        </p:txBody>
      </p:sp>
      <p:grpSp>
        <p:nvGrpSpPr>
          <p:cNvPr id="36" name="Group 36"/>
          <p:cNvGrpSpPr/>
          <p:nvPr/>
        </p:nvGrpSpPr>
        <p:grpSpPr>
          <a:xfrm>
            <a:off x="11142633" y="6642818"/>
            <a:ext cx="677751" cy="677751"/>
            <a:chOff x="0" y="0"/>
            <a:chExt cx="812800" cy="812800"/>
          </a:xfrm>
        </p:grpSpPr>
        <p:sp>
          <p:nvSpPr>
            <p:cNvPr id="37" name="Freeform 3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7FA4A4">
                    <a:alpha val="100000"/>
                  </a:srgbClr>
                </a:gs>
                <a:gs pos="50000">
                  <a:srgbClr val="305A72">
                    <a:alpha val="100000"/>
                  </a:srgbClr>
                </a:gs>
                <a:gs pos="100000">
                  <a:srgbClr val="1A3C5C">
                    <a:alpha val="100000"/>
                  </a:srgbClr>
                </a:gs>
              </a:gsLst>
              <a:lin ang="2700000"/>
            </a:gradFill>
          </p:spPr>
        </p:sp>
        <p:sp>
          <p:nvSpPr>
            <p:cNvPr id="38" name="TextBox 38"/>
            <p:cNvSpPr txBox="1"/>
            <p:nvPr/>
          </p:nvSpPr>
          <p:spPr>
            <a:xfrm>
              <a:off x="76200" y="19050"/>
              <a:ext cx="660400" cy="717550"/>
            </a:xfrm>
            <a:prstGeom prst="rect">
              <a:avLst/>
            </a:prstGeom>
          </p:spPr>
          <p:txBody>
            <a:bodyPr lIns="50800" tIns="50800" rIns="50800" bIns="50800" rtlCol="0" anchor="ctr"/>
            <a:lstStyle/>
            <a:p>
              <a:pPr algn="ctr">
                <a:lnSpc>
                  <a:spcPts val="2519"/>
                </a:lnSpc>
              </a:pPr>
              <a:endParaRPr/>
            </a:p>
          </p:txBody>
        </p:sp>
      </p:grpSp>
      <p:sp>
        <p:nvSpPr>
          <p:cNvPr id="39" name="TextBox 39"/>
          <p:cNvSpPr txBox="1"/>
          <p:nvPr/>
        </p:nvSpPr>
        <p:spPr>
          <a:xfrm>
            <a:off x="12139754" y="7272602"/>
            <a:ext cx="4497104" cy="258597"/>
          </a:xfrm>
          <a:prstGeom prst="rect">
            <a:avLst/>
          </a:prstGeom>
        </p:spPr>
        <p:txBody>
          <a:bodyPr lIns="0" tIns="0" rIns="0" bIns="0" rtlCol="0" anchor="t">
            <a:spAutoFit/>
          </a:bodyPr>
          <a:lstStyle/>
          <a:p>
            <a:pPr algn="l">
              <a:lnSpc>
                <a:spcPts val="1960"/>
              </a:lnSpc>
              <a:spcBef>
                <a:spcPct val="0"/>
              </a:spcBef>
            </a:pPr>
            <a:r>
              <a:rPr lang="en-US" sz="2000" dirty="0">
                <a:solidFill>
                  <a:srgbClr val="1F2020"/>
                </a:solidFill>
                <a:latin typeface="Open Sans"/>
                <a:ea typeface="Open Sans"/>
                <a:cs typeface="Open Sans"/>
                <a:sym typeface="Open Sans"/>
              </a:rPr>
              <a:t>@@PS2$$</a:t>
            </a:r>
          </a:p>
        </p:txBody>
      </p:sp>
      <p:sp>
        <p:nvSpPr>
          <p:cNvPr id="40" name="TextBox 40"/>
          <p:cNvSpPr txBox="1"/>
          <p:nvPr/>
        </p:nvSpPr>
        <p:spPr>
          <a:xfrm>
            <a:off x="11233453" y="6809291"/>
            <a:ext cx="496110" cy="339725"/>
          </a:xfrm>
          <a:prstGeom prst="rect">
            <a:avLst/>
          </a:prstGeom>
        </p:spPr>
        <p:txBody>
          <a:bodyPr lIns="0" tIns="0" rIns="0" bIns="0" rtlCol="0" anchor="t">
            <a:spAutoFit/>
          </a:bodyPr>
          <a:lstStyle/>
          <a:p>
            <a:pPr algn="ctr">
              <a:lnSpc>
                <a:spcPts val="2799"/>
              </a:lnSpc>
              <a:spcBef>
                <a:spcPct val="0"/>
              </a:spcBef>
            </a:pPr>
            <a:r>
              <a:rPr lang="en-US" sz="1999" b="1">
                <a:solidFill>
                  <a:srgbClr val="FFFFFF"/>
                </a:solidFill>
                <a:latin typeface="Open Sans Bold"/>
                <a:ea typeface="Open Sans Bold"/>
                <a:cs typeface="Open Sans Bold"/>
                <a:sym typeface="Open Sans Bold"/>
              </a:rPr>
              <a:t>02</a:t>
            </a:r>
          </a:p>
        </p:txBody>
      </p:sp>
      <p:sp>
        <p:nvSpPr>
          <p:cNvPr id="41" name="TextBox 41"/>
          <p:cNvSpPr txBox="1"/>
          <p:nvPr/>
        </p:nvSpPr>
        <p:spPr>
          <a:xfrm>
            <a:off x="12139754" y="6604719"/>
            <a:ext cx="5338072" cy="359073"/>
          </a:xfrm>
          <a:prstGeom prst="rect">
            <a:avLst/>
          </a:prstGeom>
        </p:spPr>
        <p:txBody>
          <a:bodyPr wrap="square" lIns="0" tIns="0" rIns="0" bIns="0" rtlCol="0" anchor="t">
            <a:spAutoFit/>
          </a:bodyPr>
          <a:lstStyle/>
          <a:p>
            <a:pPr algn="l">
              <a:lnSpc>
                <a:spcPts val="2799"/>
              </a:lnSpc>
              <a:spcBef>
                <a:spcPct val="0"/>
              </a:spcBef>
            </a:pPr>
            <a:r>
              <a:rPr lang="en-US" sz="2400" b="1" dirty="0">
                <a:solidFill>
                  <a:srgbClr val="305A72"/>
                </a:solidFill>
                <a:latin typeface="Open Sans Bold"/>
                <a:ea typeface="Open Sans Bold"/>
                <a:cs typeface="Open Sans Bold"/>
                <a:sym typeface="Open Sans Bold"/>
              </a:rPr>
              <a:t>@@PS2T$$</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1312578" y="0"/>
            <a:ext cx="6975422" cy="10287000"/>
            <a:chOff x="0" y="0"/>
            <a:chExt cx="1837148" cy="2709333"/>
          </a:xfrm>
        </p:grpSpPr>
        <p:sp>
          <p:nvSpPr>
            <p:cNvPr id="3" name="Freeform 3"/>
            <p:cNvSpPr/>
            <p:nvPr/>
          </p:nvSpPr>
          <p:spPr>
            <a:xfrm>
              <a:off x="0" y="0"/>
              <a:ext cx="1837148" cy="2709333"/>
            </a:xfrm>
            <a:custGeom>
              <a:avLst/>
              <a:gdLst/>
              <a:ahLst/>
              <a:cxnLst/>
              <a:rect l="l" t="t" r="r" b="b"/>
              <a:pathLst>
                <a:path w="1837148" h="2709333">
                  <a:moveTo>
                    <a:pt x="0" y="0"/>
                  </a:moveTo>
                  <a:lnTo>
                    <a:pt x="1837148" y="0"/>
                  </a:lnTo>
                  <a:lnTo>
                    <a:pt x="1837148" y="2709333"/>
                  </a:lnTo>
                  <a:lnTo>
                    <a:pt x="0" y="2709333"/>
                  </a:lnTo>
                  <a:close/>
                </a:path>
              </a:pathLst>
            </a:custGeom>
            <a:gradFill rotWithShape="1">
              <a:gsLst>
                <a:gs pos="0">
                  <a:srgbClr val="7FA4A4">
                    <a:alpha val="100000"/>
                  </a:srgbClr>
                </a:gs>
                <a:gs pos="50000">
                  <a:srgbClr val="305A72">
                    <a:alpha val="100000"/>
                  </a:srgbClr>
                </a:gs>
                <a:gs pos="100000">
                  <a:srgbClr val="1A3C5C">
                    <a:alpha val="100000"/>
                  </a:srgbClr>
                </a:gs>
              </a:gsLst>
              <a:lin ang="2700000"/>
            </a:gradFill>
          </p:spPr>
        </p:sp>
        <p:sp>
          <p:nvSpPr>
            <p:cNvPr id="4" name="TextBox 4"/>
            <p:cNvSpPr txBox="1"/>
            <p:nvPr/>
          </p:nvSpPr>
          <p:spPr>
            <a:xfrm>
              <a:off x="0" y="-47625"/>
              <a:ext cx="1837148" cy="2756958"/>
            </a:xfrm>
            <a:prstGeom prst="rect">
              <a:avLst/>
            </a:prstGeom>
          </p:spPr>
          <p:txBody>
            <a:bodyPr lIns="50800" tIns="50800" rIns="50800" bIns="50800" rtlCol="0" anchor="ctr"/>
            <a:lstStyle/>
            <a:p>
              <a:pPr algn="ctr">
                <a:lnSpc>
                  <a:spcPts val="2239"/>
                </a:lnSpc>
              </a:pPr>
              <a:endParaRPr/>
            </a:p>
          </p:txBody>
        </p:sp>
      </p:grpSp>
      <p:grpSp>
        <p:nvGrpSpPr>
          <p:cNvPr id="5" name="Group 5"/>
          <p:cNvGrpSpPr/>
          <p:nvPr/>
        </p:nvGrpSpPr>
        <p:grpSpPr>
          <a:xfrm>
            <a:off x="17775566" y="8233433"/>
            <a:ext cx="1024867" cy="1024867"/>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7FA4A4">
                    <a:alpha val="100000"/>
                  </a:srgbClr>
                </a:gs>
                <a:gs pos="50000">
                  <a:srgbClr val="305A72">
                    <a:alpha val="100000"/>
                  </a:srgbClr>
                </a:gs>
                <a:gs pos="100000">
                  <a:srgbClr val="1A3C5C">
                    <a:alpha val="100000"/>
                  </a:srgbClr>
                </a:gs>
              </a:gsLst>
              <a:lin ang="2700000"/>
            </a:gradFill>
          </p:spPr>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8" name="Freeform 8"/>
          <p:cNvSpPr/>
          <p:nvPr/>
        </p:nvSpPr>
        <p:spPr>
          <a:xfrm>
            <a:off x="598872" y="458184"/>
            <a:ext cx="326225" cy="336000"/>
          </a:xfrm>
          <a:custGeom>
            <a:avLst/>
            <a:gdLst/>
            <a:ahLst/>
            <a:cxnLst/>
            <a:rect l="l" t="t" r="r" b="b"/>
            <a:pathLst>
              <a:path w="326225" h="336000">
                <a:moveTo>
                  <a:pt x="0" y="0"/>
                </a:moveTo>
                <a:lnTo>
                  <a:pt x="326225" y="0"/>
                </a:lnTo>
                <a:lnTo>
                  <a:pt x="326225" y="336000"/>
                </a:lnTo>
                <a:lnTo>
                  <a:pt x="0" y="3360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9" name="Group 9"/>
          <p:cNvGrpSpPr>
            <a:grpSpLocks noChangeAspect="1"/>
          </p:cNvGrpSpPr>
          <p:nvPr/>
        </p:nvGrpSpPr>
        <p:grpSpPr>
          <a:xfrm>
            <a:off x="9672581" y="1518079"/>
            <a:ext cx="7020567" cy="7250841"/>
            <a:chOff x="0" y="0"/>
            <a:chExt cx="6350000" cy="6558280"/>
          </a:xfrm>
        </p:grpSpPr>
        <p:sp>
          <p:nvSpPr>
            <p:cNvPr id="10" name="Freeform 10"/>
            <p:cNvSpPr/>
            <p:nvPr/>
          </p:nvSpPr>
          <p:spPr>
            <a:xfrm>
              <a:off x="74930" y="74930"/>
              <a:ext cx="6200140" cy="6408420"/>
            </a:xfrm>
            <a:custGeom>
              <a:avLst/>
              <a:gdLst/>
              <a:ahLst/>
              <a:cxnLst/>
              <a:rect l="l" t="t" r="r" b="b"/>
              <a:pathLst>
                <a:path w="6200140" h="6408420">
                  <a:moveTo>
                    <a:pt x="6200140" y="5351780"/>
                  </a:moveTo>
                  <a:cubicBezTo>
                    <a:pt x="6200140" y="5935980"/>
                    <a:pt x="5726430" y="6408420"/>
                    <a:pt x="5143500" y="6408420"/>
                  </a:cubicBezTo>
                  <a:lnTo>
                    <a:pt x="1056640" y="6408420"/>
                  </a:lnTo>
                  <a:cubicBezTo>
                    <a:pt x="472440" y="6408420"/>
                    <a:pt x="0" y="5934710"/>
                    <a:pt x="0" y="5351780"/>
                  </a:cubicBezTo>
                  <a:lnTo>
                    <a:pt x="0" y="1056640"/>
                  </a:lnTo>
                  <a:cubicBezTo>
                    <a:pt x="0" y="472440"/>
                    <a:pt x="473710" y="0"/>
                    <a:pt x="1056640" y="0"/>
                  </a:cubicBezTo>
                  <a:lnTo>
                    <a:pt x="5143500" y="0"/>
                  </a:lnTo>
                  <a:cubicBezTo>
                    <a:pt x="5727700" y="0"/>
                    <a:pt x="6200140" y="473710"/>
                    <a:pt x="6200140" y="1056640"/>
                  </a:cubicBezTo>
                  <a:lnTo>
                    <a:pt x="6200140" y="5351780"/>
                  </a:lnTo>
                  <a:close/>
                </a:path>
              </a:pathLst>
            </a:custGeom>
            <a:blipFill>
              <a:blip r:embed="rId4"/>
              <a:stretch>
                <a:fillRect t="-41303" r="-7717" b="-15119"/>
              </a:stretch>
            </a:blipFill>
          </p:spPr>
        </p:sp>
        <p:sp>
          <p:nvSpPr>
            <p:cNvPr id="11" name="Freeform 11"/>
            <p:cNvSpPr/>
            <p:nvPr/>
          </p:nvSpPr>
          <p:spPr>
            <a:xfrm>
              <a:off x="0" y="0"/>
              <a:ext cx="6350000" cy="6558280"/>
            </a:xfrm>
            <a:custGeom>
              <a:avLst/>
              <a:gdLst/>
              <a:ahLst/>
              <a:cxnLst/>
              <a:rect l="l" t="t" r="r" b="b"/>
              <a:pathLst>
                <a:path w="6350000" h="6558280">
                  <a:moveTo>
                    <a:pt x="5218430" y="6558280"/>
                  </a:moveTo>
                  <a:lnTo>
                    <a:pt x="1131570" y="6558280"/>
                  </a:lnTo>
                  <a:cubicBezTo>
                    <a:pt x="508000" y="6558280"/>
                    <a:pt x="0" y="6050280"/>
                    <a:pt x="0" y="5426710"/>
                  </a:cubicBezTo>
                  <a:lnTo>
                    <a:pt x="0" y="1131570"/>
                  </a:lnTo>
                  <a:cubicBezTo>
                    <a:pt x="0" y="508000"/>
                    <a:pt x="508000" y="0"/>
                    <a:pt x="1131570" y="0"/>
                  </a:cubicBezTo>
                  <a:lnTo>
                    <a:pt x="5218430" y="0"/>
                  </a:lnTo>
                  <a:cubicBezTo>
                    <a:pt x="5842000" y="0"/>
                    <a:pt x="6350000" y="508000"/>
                    <a:pt x="6350000" y="1131570"/>
                  </a:cubicBezTo>
                  <a:lnTo>
                    <a:pt x="6350000" y="5425440"/>
                  </a:lnTo>
                  <a:cubicBezTo>
                    <a:pt x="6350000" y="6050280"/>
                    <a:pt x="5842000" y="6558280"/>
                    <a:pt x="5218430" y="6558280"/>
                  </a:cubicBezTo>
                  <a:close/>
                  <a:moveTo>
                    <a:pt x="1131570" y="149860"/>
                  </a:moveTo>
                  <a:cubicBezTo>
                    <a:pt x="590550" y="149860"/>
                    <a:pt x="149860" y="590550"/>
                    <a:pt x="149860" y="1131570"/>
                  </a:cubicBezTo>
                  <a:lnTo>
                    <a:pt x="149860" y="5425440"/>
                  </a:lnTo>
                  <a:cubicBezTo>
                    <a:pt x="149860" y="5966460"/>
                    <a:pt x="590550" y="6407150"/>
                    <a:pt x="1131570" y="6407150"/>
                  </a:cubicBezTo>
                  <a:lnTo>
                    <a:pt x="5218430" y="6407150"/>
                  </a:lnTo>
                  <a:cubicBezTo>
                    <a:pt x="5759450" y="6407150"/>
                    <a:pt x="6200140" y="5966460"/>
                    <a:pt x="6200140" y="5425440"/>
                  </a:cubicBezTo>
                  <a:lnTo>
                    <a:pt x="6200140" y="1131570"/>
                  </a:lnTo>
                  <a:cubicBezTo>
                    <a:pt x="6200140" y="590550"/>
                    <a:pt x="5759450" y="149860"/>
                    <a:pt x="5218430" y="149860"/>
                  </a:cubicBezTo>
                  <a:lnTo>
                    <a:pt x="1131570" y="149860"/>
                  </a:lnTo>
                  <a:close/>
                </a:path>
              </a:pathLst>
            </a:custGeom>
            <a:solidFill>
              <a:srgbClr val="FFFFFF"/>
            </a:solidFill>
          </p:spPr>
        </p:sp>
      </p:grpSp>
      <p:sp>
        <p:nvSpPr>
          <p:cNvPr id="12" name="TextBox 12"/>
          <p:cNvSpPr txBox="1"/>
          <p:nvPr/>
        </p:nvSpPr>
        <p:spPr>
          <a:xfrm>
            <a:off x="1039108" y="517674"/>
            <a:ext cx="1685376" cy="197971"/>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ea typeface="Open Sans"/>
                <a:cs typeface="Open Sans"/>
                <a:sym typeface="Open Sans"/>
              </a:rPr>
              <a:t>Ingoude Company</a:t>
            </a:r>
          </a:p>
        </p:txBody>
      </p:sp>
      <p:grpSp>
        <p:nvGrpSpPr>
          <p:cNvPr id="13" name="Group 13"/>
          <p:cNvGrpSpPr/>
          <p:nvPr/>
        </p:nvGrpSpPr>
        <p:grpSpPr>
          <a:xfrm>
            <a:off x="17096803" y="557375"/>
            <a:ext cx="137619" cy="137619"/>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15" name="TextBox 15"/>
            <p:cNvSpPr txBox="1"/>
            <p:nvPr/>
          </p:nvSpPr>
          <p:spPr>
            <a:xfrm>
              <a:off x="76200" y="28575"/>
              <a:ext cx="660400" cy="708025"/>
            </a:xfrm>
            <a:prstGeom prst="rect">
              <a:avLst/>
            </a:prstGeom>
          </p:spPr>
          <p:txBody>
            <a:bodyPr lIns="50800" tIns="50800" rIns="50800" bIns="50800" rtlCol="0" anchor="ctr"/>
            <a:lstStyle/>
            <a:p>
              <a:pPr algn="ctr">
                <a:lnSpc>
                  <a:spcPts val="2239"/>
                </a:lnSpc>
              </a:pPr>
              <a:endParaRPr/>
            </a:p>
          </p:txBody>
        </p:sp>
      </p:grpSp>
      <p:grpSp>
        <p:nvGrpSpPr>
          <p:cNvPr id="16" name="Group 16"/>
          <p:cNvGrpSpPr/>
          <p:nvPr/>
        </p:nvGrpSpPr>
        <p:grpSpPr>
          <a:xfrm>
            <a:off x="17353109" y="557375"/>
            <a:ext cx="137619" cy="137619"/>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18" name="TextBox 18"/>
            <p:cNvSpPr txBox="1"/>
            <p:nvPr/>
          </p:nvSpPr>
          <p:spPr>
            <a:xfrm>
              <a:off x="76200" y="28575"/>
              <a:ext cx="660400" cy="708025"/>
            </a:xfrm>
            <a:prstGeom prst="rect">
              <a:avLst/>
            </a:prstGeom>
          </p:spPr>
          <p:txBody>
            <a:bodyPr lIns="50800" tIns="50800" rIns="50800" bIns="50800" rtlCol="0" anchor="ctr"/>
            <a:lstStyle/>
            <a:p>
              <a:pPr algn="ctr">
                <a:lnSpc>
                  <a:spcPts val="2239"/>
                </a:lnSpc>
              </a:pPr>
              <a:endParaRPr/>
            </a:p>
          </p:txBody>
        </p:sp>
      </p:grpSp>
      <p:grpSp>
        <p:nvGrpSpPr>
          <p:cNvPr id="19" name="Group 19"/>
          <p:cNvGrpSpPr/>
          <p:nvPr/>
        </p:nvGrpSpPr>
        <p:grpSpPr>
          <a:xfrm>
            <a:off x="17605028" y="557375"/>
            <a:ext cx="137619" cy="137619"/>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21" name="TextBox 21"/>
            <p:cNvSpPr txBox="1"/>
            <p:nvPr/>
          </p:nvSpPr>
          <p:spPr>
            <a:xfrm>
              <a:off x="76200" y="28575"/>
              <a:ext cx="660400" cy="708025"/>
            </a:xfrm>
            <a:prstGeom prst="rect">
              <a:avLst/>
            </a:prstGeom>
          </p:spPr>
          <p:txBody>
            <a:bodyPr lIns="50800" tIns="50800" rIns="50800" bIns="50800" rtlCol="0" anchor="ctr"/>
            <a:lstStyle/>
            <a:p>
              <a:pPr algn="ctr">
                <a:lnSpc>
                  <a:spcPts val="2239"/>
                </a:lnSpc>
              </a:pPr>
              <a:endParaRPr/>
            </a:p>
          </p:txBody>
        </p:sp>
      </p:grpSp>
      <p:sp>
        <p:nvSpPr>
          <p:cNvPr id="22" name="TextBox 22"/>
          <p:cNvSpPr txBox="1"/>
          <p:nvPr/>
        </p:nvSpPr>
        <p:spPr>
          <a:xfrm>
            <a:off x="15940842" y="517674"/>
            <a:ext cx="978460" cy="197971"/>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a:ea typeface="Open Sans"/>
                <a:cs typeface="Open Sans"/>
                <a:sym typeface="Open Sans"/>
              </a:rPr>
              <a:t>Contact</a:t>
            </a:r>
          </a:p>
        </p:txBody>
      </p:sp>
      <p:sp>
        <p:nvSpPr>
          <p:cNvPr id="23" name="TextBox 23"/>
          <p:cNvSpPr txBox="1"/>
          <p:nvPr/>
        </p:nvSpPr>
        <p:spPr>
          <a:xfrm>
            <a:off x="14385046" y="517674"/>
            <a:ext cx="1060497" cy="197971"/>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a:ea typeface="Open Sans"/>
                <a:cs typeface="Open Sans"/>
                <a:sym typeface="Open Sans"/>
              </a:rPr>
              <a:t>About Us</a:t>
            </a:r>
          </a:p>
        </p:txBody>
      </p:sp>
      <p:sp>
        <p:nvSpPr>
          <p:cNvPr id="24" name="TextBox 24"/>
          <p:cNvSpPr txBox="1"/>
          <p:nvPr/>
        </p:nvSpPr>
        <p:spPr>
          <a:xfrm>
            <a:off x="13154289" y="517674"/>
            <a:ext cx="735456" cy="197971"/>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a:ea typeface="Open Sans"/>
                <a:cs typeface="Open Sans"/>
                <a:sym typeface="Open Sans"/>
              </a:rPr>
              <a:t>Service</a:t>
            </a:r>
          </a:p>
        </p:txBody>
      </p:sp>
      <p:sp>
        <p:nvSpPr>
          <p:cNvPr id="25" name="TextBox 25"/>
          <p:cNvSpPr txBox="1"/>
          <p:nvPr/>
        </p:nvSpPr>
        <p:spPr>
          <a:xfrm>
            <a:off x="11898530" y="517674"/>
            <a:ext cx="809760" cy="197971"/>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a:ea typeface="Open Sans"/>
                <a:cs typeface="Open Sans"/>
                <a:sym typeface="Open Sans"/>
              </a:rPr>
              <a:t>Home</a:t>
            </a:r>
          </a:p>
        </p:txBody>
      </p:sp>
      <p:sp>
        <p:nvSpPr>
          <p:cNvPr id="26" name="TextBox 26"/>
          <p:cNvSpPr txBox="1"/>
          <p:nvPr/>
        </p:nvSpPr>
        <p:spPr>
          <a:xfrm>
            <a:off x="2162931" y="2089027"/>
            <a:ext cx="4987798" cy="717550"/>
          </a:xfrm>
          <a:prstGeom prst="rect">
            <a:avLst/>
          </a:prstGeom>
        </p:spPr>
        <p:txBody>
          <a:bodyPr lIns="0" tIns="0" rIns="0" bIns="0" rtlCol="0" anchor="t">
            <a:spAutoFit/>
          </a:bodyPr>
          <a:lstStyle/>
          <a:p>
            <a:pPr algn="l">
              <a:lnSpc>
                <a:spcPts val="5600"/>
              </a:lnSpc>
            </a:pPr>
            <a:r>
              <a:rPr lang="en-US" sz="5000" b="1">
                <a:solidFill>
                  <a:srgbClr val="1F2020"/>
                </a:solidFill>
                <a:latin typeface="Montserrat Bold"/>
                <a:ea typeface="Montserrat Bold"/>
                <a:cs typeface="Montserrat Bold"/>
                <a:sym typeface="Montserrat Bold"/>
              </a:rPr>
              <a:t>Solutions</a:t>
            </a:r>
          </a:p>
        </p:txBody>
      </p:sp>
      <p:grpSp>
        <p:nvGrpSpPr>
          <p:cNvPr id="27" name="Group 27"/>
          <p:cNvGrpSpPr/>
          <p:nvPr/>
        </p:nvGrpSpPr>
        <p:grpSpPr>
          <a:xfrm>
            <a:off x="2162931" y="3671814"/>
            <a:ext cx="677751" cy="677751"/>
            <a:chOff x="0" y="0"/>
            <a:chExt cx="812800" cy="812800"/>
          </a:xfrm>
        </p:grpSpPr>
        <p:sp>
          <p:nvSpPr>
            <p:cNvPr id="28" name="Freeform 2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7FA4A4">
                    <a:alpha val="100000"/>
                  </a:srgbClr>
                </a:gs>
                <a:gs pos="50000">
                  <a:srgbClr val="305A72">
                    <a:alpha val="100000"/>
                  </a:srgbClr>
                </a:gs>
                <a:gs pos="100000">
                  <a:srgbClr val="1A3C5C">
                    <a:alpha val="100000"/>
                  </a:srgbClr>
                </a:gs>
              </a:gsLst>
              <a:lin ang="2700000"/>
            </a:gradFill>
          </p:spPr>
        </p:sp>
        <p:sp>
          <p:nvSpPr>
            <p:cNvPr id="29" name="TextBox 29"/>
            <p:cNvSpPr txBox="1"/>
            <p:nvPr/>
          </p:nvSpPr>
          <p:spPr>
            <a:xfrm>
              <a:off x="76200" y="19050"/>
              <a:ext cx="660400" cy="717550"/>
            </a:xfrm>
            <a:prstGeom prst="rect">
              <a:avLst/>
            </a:prstGeom>
          </p:spPr>
          <p:txBody>
            <a:bodyPr lIns="50800" tIns="50800" rIns="50800" bIns="50800" rtlCol="0" anchor="ctr"/>
            <a:lstStyle/>
            <a:p>
              <a:pPr algn="ctr">
                <a:lnSpc>
                  <a:spcPts val="2519"/>
                </a:lnSpc>
              </a:pPr>
              <a:endParaRPr/>
            </a:p>
          </p:txBody>
        </p:sp>
      </p:grpSp>
      <p:sp>
        <p:nvSpPr>
          <p:cNvPr id="30" name="TextBox 30"/>
          <p:cNvSpPr txBox="1"/>
          <p:nvPr/>
        </p:nvSpPr>
        <p:spPr>
          <a:xfrm>
            <a:off x="3160051" y="4277844"/>
            <a:ext cx="4806749" cy="258597"/>
          </a:xfrm>
          <a:prstGeom prst="rect">
            <a:avLst/>
          </a:prstGeom>
        </p:spPr>
        <p:txBody>
          <a:bodyPr lIns="0" tIns="0" rIns="0" bIns="0" rtlCol="0" anchor="t">
            <a:spAutoFit/>
          </a:bodyPr>
          <a:lstStyle/>
          <a:p>
            <a:pPr algn="l">
              <a:lnSpc>
                <a:spcPts val="1960"/>
              </a:lnSpc>
              <a:spcBef>
                <a:spcPct val="0"/>
              </a:spcBef>
            </a:pPr>
            <a:r>
              <a:rPr lang="en-US" sz="2000" dirty="0">
                <a:solidFill>
                  <a:srgbClr val="1F2020"/>
                </a:solidFill>
                <a:latin typeface="Open Sans"/>
                <a:ea typeface="Open Sans"/>
                <a:cs typeface="Open Sans"/>
                <a:sym typeface="Open Sans"/>
              </a:rPr>
              <a:t>@@S1$$</a:t>
            </a:r>
          </a:p>
        </p:txBody>
      </p:sp>
      <p:sp>
        <p:nvSpPr>
          <p:cNvPr id="31" name="TextBox 31"/>
          <p:cNvSpPr txBox="1"/>
          <p:nvPr/>
        </p:nvSpPr>
        <p:spPr>
          <a:xfrm>
            <a:off x="2253751" y="3838287"/>
            <a:ext cx="496110" cy="339725"/>
          </a:xfrm>
          <a:prstGeom prst="rect">
            <a:avLst/>
          </a:prstGeom>
        </p:spPr>
        <p:txBody>
          <a:bodyPr lIns="0" tIns="0" rIns="0" bIns="0" rtlCol="0" anchor="t">
            <a:spAutoFit/>
          </a:bodyPr>
          <a:lstStyle/>
          <a:p>
            <a:pPr algn="ctr">
              <a:lnSpc>
                <a:spcPts val="2799"/>
              </a:lnSpc>
              <a:spcBef>
                <a:spcPct val="0"/>
              </a:spcBef>
            </a:pPr>
            <a:r>
              <a:rPr lang="en-US" sz="1999" b="1">
                <a:solidFill>
                  <a:srgbClr val="FFFFFF"/>
                </a:solidFill>
                <a:latin typeface="Open Sans Bold"/>
                <a:ea typeface="Open Sans Bold"/>
                <a:cs typeface="Open Sans Bold"/>
                <a:sym typeface="Open Sans Bold"/>
              </a:rPr>
              <a:t>01</a:t>
            </a:r>
          </a:p>
        </p:txBody>
      </p:sp>
      <p:sp>
        <p:nvSpPr>
          <p:cNvPr id="32" name="TextBox 32"/>
          <p:cNvSpPr txBox="1"/>
          <p:nvPr/>
        </p:nvSpPr>
        <p:spPr>
          <a:xfrm>
            <a:off x="3160050" y="3681328"/>
            <a:ext cx="5221949" cy="291042"/>
          </a:xfrm>
          <a:prstGeom prst="rect">
            <a:avLst/>
          </a:prstGeom>
        </p:spPr>
        <p:txBody>
          <a:bodyPr wrap="square" lIns="0" tIns="0" rIns="0" bIns="0" rtlCol="0" anchor="t">
            <a:spAutoFit/>
          </a:bodyPr>
          <a:lstStyle/>
          <a:p>
            <a:pPr algn="l">
              <a:lnSpc>
                <a:spcPts val="2239"/>
              </a:lnSpc>
              <a:spcBef>
                <a:spcPct val="0"/>
              </a:spcBef>
            </a:pPr>
            <a:r>
              <a:rPr lang="en-US" sz="2400" b="1" dirty="0">
                <a:solidFill>
                  <a:srgbClr val="305A72"/>
                </a:solidFill>
                <a:latin typeface="Open Sans Bold"/>
                <a:ea typeface="Open Sans Bold"/>
                <a:cs typeface="Open Sans Bold"/>
                <a:sym typeface="Open Sans Bold"/>
              </a:rPr>
              <a:t>@@S1t$$</a:t>
            </a:r>
          </a:p>
        </p:txBody>
      </p:sp>
      <p:grpSp>
        <p:nvGrpSpPr>
          <p:cNvPr id="33" name="Group 33"/>
          <p:cNvGrpSpPr/>
          <p:nvPr/>
        </p:nvGrpSpPr>
        <p:grpSpPr>
          <a:xfrm>
            <a:off x="2162931" y="6406381"/>
            <a:ext cx="677751" cy="677751"/>
            <a:chOff x="0" y="0"/>
            <a:chExt cx="812800" cy="812800"/>
          </a:xfrm>
        </p:grpSpPr>
        <p:sp>
          <p:nvSpPr>
            <p:cNvPr id="34" name="Freeform 3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7FA4A4">
                    <a:alpha val="100000"/>
                  </a:srgbClr>
                </a:gs>
                <a:gs pos="50000">
                  <a:srgbClr val="305A72">
                    <a:alpha val="100000"/>
                  </a:srgbClr>
                </a:gs>
                <a:gs pos="100000">
                  <a:srgbClr val="1A3C5C">
                    <a:alpha val="100000"/>
                  </a:srgbClr>
                </a:gs>
              </a:gsLst>
              <a:lin ang="2700000"/>
            </a:gradFill>
          </p:spPr>
        </p:sp>
        <p:sp>
          <p:nvSpPr>
            <p:cNvPr id="35" name="TextBox 35"/>
            <p:cNvSpPr txBox="1"/>
            <p:nvPr/>
          </p:nvSpPr>
          <p:spPr>
            <a:xfrm>
              <a:off x="76200" y="19050"/>
              <a:ext cx="660400" cy="717550"/>
            </a:xfrm>
            <a:prstGeom prst="rect">
              <a:avLst/>
            </a:prstGeom>
          </p:spPr>
          <p:txBody>
            <a:bodyPr lIns="50800" tIns="50800" rIns="50800" bIns="50800" rtlCol="0" anchor="ctr"/>
            <a:lstStyle/>
            <a:p>
              <a:pPr algn="ctr">
                <a:lnSpc>
                  <a:spcPts val="2519"/>
                </a:lnSpc>
              </a:pPr>
              <a:endParaRPr/>
            </a:p>
          </p:txBody>
        </p:sp>
      </p:grpSp>
      <p:sp>
        <p:nvSpPr>
          <p:cNvPr id="36" name="TextBox 36"/>
          <p:cNvSpPr txBox="1"/>
          <p:nvPr/>
        </p:nvSpPr>
        <p:spPr>
          <a:xfrm>
            <a:off x="3160050" y="7099696"/>
            <a:ext cx="5221949" cy="258597"/>
          </a:xfrm>
          <a:prstGeom prst="rect">
            <a:avLst/>
          </a:prstGeom>
        </p:spPr>
        <p:txBody>
          <a:bodyPr wrap="square" lIns="0" tIns="0" rIns="0" bIns="0" rtlCol="0" anchor="t">
            <a:spAutoFit/>
          </a:bodyPr>
          <a:lstStyle/>
          <a:p>
            <a:pPr algn="l">
              <a:lnSpc>
                <a:spcPts val="1960"/>
              </a:lnSpc>
              <a:spcBef>
                <a:spcPct val="0"/>
              </a:spcBef>
            </a:pPr>
            <a:r>
              <a:rPr lang="en-US" sz="2000" dirty="0">
                <a:solidFill>
                  <a:srgbClr val="1F2020"/>
                </a:solidFill>
                <a:latin typeface="Open Sans"/>
                <a:ea typeface="Open Sans"/>
                <a:cs typeface="Open Sans"/>
                <a:sym typeface="Open Sans"/>
              </a:rPr>
              <a:t>@@S2$$</a:t>
            </a:r>
          </a:p>
        </p:txBody>
      </p:sp>
      <p:sp>
        <p:nvSpPr>
          <p:cNvPr id="37" name="TextBox 37"/>
          <p:cNvSpPr txBox="1"/>
          <p:nvPr/>
        </p:nvSpPr>
        <p:spPr>
          <a:xfrm>
            <a:off x="2253751" y="6572854"/>
            <a:ext cx="496110" cy="339725"/>
          </a:xfrm>
          <a:prstGeom prst="rect">
            <a:avLst/>
          </a:prstGeom>
        </p:spPr>
        <p:txBody>
          <a:bodyPr lIns="0" tIns="0" rIns="0" bIns="0" rtlCol="0" anchor="t">
            <a:spAutoFit/>
          </a:bodyPr>
          <a:lstStyle/>
          <a:p>
            <a:pPr algn="ctr">
              <a:lnSpc>
                <a:spcPts val="2799"/>
              </a:lnSpc>
              <a:spcBef>
                <a:spcPct val="0"/>
              </a:spcBef>
            </a:pPr>
            <a:r>
              <a:rPr lang="en-US" sz="1999" b="1">
                <a:solidFill>
                  <a:srgbClr val="FFFFFF"/>
                </a:solidFill>
                <a:latin typeface="Open Sans Bold"/>
                <a:ea typeface="Open Sans Bold"/>
                <a:cs typeface="Open Sans Bold"/>
                <a:sym typeface="Open Sans Bold"/>
              </a:rPr>
              <a:t>02</a:t>
            </a:r>
          </a:p>
        </p:txBody>
      </p:sp>
      <p:sp>
        <p:nvSpPr>
          <p:cNvPr id="38" name="TextBox 38"/>
          <p:cNvSpPr txBox="1"/>
          <p:nvPr/>
        </p:nvSpPr>
        <p:spPr>
          <a:xfrm>
            <a:off x="3160050" y="6415895"/>
            <a:ext cx="5602949" cy="291042"/>
          </a:xfrm>
          <a:prstGeom prst="rect">
            <a:avLst/>
          </a:prstGeom>
        </p:spPr>
        <p:txBody>
          <a:bodyPr wrap="square" lIns="0" tIns="0" rIns="0" bIns="0" rtlCol="0" anchor="t">
            <a:spAutoFit/>
          </a:bodyPr>
          <a:lstStyle/>
          <a:p>
            <a:pPr algn="l">
              <a:lnSpc>
                <a:spcPts val="2239"/>
              </a:lnSpc>
              <a:spcBef>
                <a:spcPct val="0"/>
              </a:spcBef>
            </a:pPr>
            <a:r>
              <a:rPr lang="en-US" sz="2400" b="1" dirty="0">
                <a:solidFill>
                  <a:srgbClr val="305A72"/>
                </a:solidFill>
                <a:latin typeface="Open Sans Bold"/>
                <a:ea typeface="Open Sans Bold"/>
                <a:cs typeface="Open Sans Bold"/>
                <a:sym typeface="Open Sans Bold"/>
              </a:rPr>
              <a:t>@@S2t$$</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7405068"/>
            <a:ext cx="18288000" cy="2881932"/>
            <a:chOff x="0" y="0"/>
            <a:chExt cx="4816593" cy="759027"/>
          </a:xfrm>
        </p:grpSpPr>
        <p:sp>
          <p:nvSpPr>
            <p:cNvPr id="3" name="Freeform 3"/>
            <p:cNvSpPr/>
            <p:nvPr/>
          </p:nvSpPr>
          <p:spPr>
            <a:xfrm>
              <a:off x="0" y="0"/>
              <a:ext cx="4816592" cy="759027"/>
            </a:xfrm>
            <a:custGeom>
              <a:avLst/>
              <a:gdLst/>
              <a:ahLst/>
              <a:cxnLst/>
              <a:rect l="l" t="t" r="r" b="b"/>
              <a:pathLst>
                <a:path w="4816592" h="759027">
                  <a:moveTo>
                    <a:pt x="0" y="0"/>
                  </a:moveTo>
                  <a:lnTo>
                    <a:pt x="4816592" y="0"/>
                  </a:lnTo>
                  <a:lnTo>
                    <a:pt x="4816592" y="759027"/>
                  </a:lnTo>
                  <a:lnTo>
                    <a:pt x="0" y="759027"/>
                  </a:lnTo>
                  <a:close/>
                </a:path>
              </a:pathLst>
            </a:custGeom>
            <a:gradFill rotWithShape="1">
              <a:gsLst>
                <a:gs pos="0">
                  <a:srgbClr val="7FA4A4">
                    <a:alpha val="100000"/>
                  </a:srgbClr>
                </a:gs>
                <a:gs pos="50000">
                  <a:srgbClr val="305A72">
                    <a:alpha val="100000"/>
                  </a:srgbClr>
                </a:gs>
                <a:gs pos="100000">
                  <a:srgbClr val="1A3C5C">
                    <a:alpha val="100000"/>
                  </a:srgbClr>
                </a:gs>
              </a:gsLst>
              <a:lin ang="2700000"/>
            </a:gradFill>
          </p:spPr>
        </p:sp>
        <p:sp>
          <p:nvSpPr>
            <p:cNvPr id="4" name="TextBox 4"/>
            <p:cNvSpPr txBox="1"/>
            <p:nvPr/>
          </p:nvSpPr>
          <p:spPr>
            <a:xfrm>
              <a:off x="0" y="-47625"/>
              <a:ext cx="4816593" cy="806652"/>
            </a:xfrm>
            <a:prstGeom prst="rect">
              <a:avLst/>
            </a:prstGeom>
          </p:spPr>
          <p:txBody>
            <a:bodyPr lIns="50800" tIns="50800" rIns="50800" bIns="50800" rtlCol="0" anchor="ctr"/>
            <a:lstStyle/>
            <a:p>
              <a:pPr algn="ctr">
                <a:lnSpc>
                  <a:spcPts val="2239"/>
                </a:lnSpc>
              </a:pPr>
              <a:endParaRPr/>
            </a:p>
          </p:txBody>
        </p:sp>
      </p:grpSp>
      <p:grpSp>
        <p:nvGrpSpPr>
          <p:cNvPr id="5" name="Group 5"/>
          <p:cNvGrpSpPr/>
          <p:nvPr/>
        </p:nvGrpSpPr>
        <p:grpSpPr>
          <a:xfrm>
            <a:off x="17775566" y="8233433"/>
            <a:ext cx="1024867" cy="1024867"/>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7FA4A4">
                    <a:alpha val="100000"/>
                  </a:srgbClr>
                </a:gs>
                <a:gs pos="50000">
                  <a:srgbClr val="305A72">
                    <a:alpha val="100000"/>
                  </a:srgbClr>
                </a:gs>
                <a:gs pos="100000">
                  <a:srgbClr val="1A3C5C">
                    <a:alpha val="100000"/>
                  </a:srgbClr>
                </a:gs>
              </a:gsLst>
              <a:lin ang="2700000"/>
            </a:gradFill>
          </p:spPr>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17096803" y="557375"/>
            <a:ext cx="137619" cy="137619"/>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7FA4A4">
                    <a:alpha val="100000"/>
                  </a:srgbClr>
                </a:gs>
                <a:gs pos="50000">
                  <a:srgbClr val="305A72">
                    <a:alpha val="100000"/>
                  </a:srgbClr>
                </a:gs>
                <a:gs pos="100000">
                  <a:srgbClr val="1A3C5C">
                    <a:alpha val="100000"/>
                  </a:srgbClr>
                </a:gs>
              </a:gsLst>
              <a:lin ang="2700000"/>
            </a:gradFill>
          </p:spPr>
        </p:sp>
        <p:sp>
          <p:nvSpPr>
            <p:cNvPr id="10" name="TextBox 10"/>
            <p:cNvSpPr txBox="1"/>
            <p:nvPr/>
          </p:nvSpPr>
          <p:spPr>
            <a:xfrm>
              <a:off x="76200" y="28575"/>
              <a:ext cx="660400" cy="708025"/>
            </a:xfrm>
            <a:prstGeom prst="rect">
              <a:avLst/>
            </a:prstGeom>
          </p:spPr>
          <p:txBody>
            <a:bodyPr lIns="50800" tIns="50800" rIns="50800" bIns="50800" rtlCol="0" anchor="ctr"/>
            <a:lstStyle/>
            <a:p>
              <a:pPr algn="ctr">
                <a:lnSpc>
                  <a:spcPts val="2239"/>
                </a:lnSpc>
              </a:pPr>
              <a:endParaRPr/>
            </a:p>
          </p:txBody>
        </p:sp>
      </p:grpSp>
      <p:grpSp>
        <p:nvGrpSpPr>
          <p:cNvPr id="11" name="Group 11"/>
          <p:cNvGrpSpPr/>
          <p:nvPr/>
        </p:nvGrpSpPr>
        <p:grpSpPr>
          <a:xfrm>
            <a:off x="17353109" y="557375"/>
            <a:ext cx="137619" cy="137619"/>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7FA4A4">
                    <a:alpha val="100000"/>
                  </a:srgbClr>
                </a:gs>
                <a:gs pos="50000">
                  <a:srgbClr val="305A72">
                    <a:alpha val="100000"/>
                  </a:srgbClr>
                </a:gs>
                <a:gs pos="100000">
                  <a:srgbClr val="1A3C5C">
                    <a:alpha val="100000"/>
                  </a:srgbClr>
                </a:gs>
              </a:gsLst>
              <a:lin ang="2700000"/>
            </a:gradFill>
          </p:spPr>
        </p:sp>
        <p:sp>
          <p:nvSpPr>
            <p:cNvPr id="13" name="TextBox 13"/>
            <p:cNvSpPr txBox="1"/>
            <p:nvPr/>
          </p:nvSpPr>
          <p:spPr>
            <a:xfrm>
              <a:off x="76200" y="28575"/>
              <a:ext cx="660400" cy="708025"/>
            </a:xfrm>
            <a:prstGeom prst="rect">
              <a:avLst/>
            </a:prstGeom>
          </p:spPr>
          <p:txBody>
            <a:bodyPr lIns="50800" tIns="50800" rIns="50800" bIns="50800" rtlCol="0" anchor="ctr"/>
            <a:lstStyle/>
            <a:p>
              <a:pPr algn="ctr">
                <a:lnSpc>
                  <a:spcPts val="2239"/>
                </a:lnSpc>
              </a:pPr>
              <a:endParaRPr/>
            </a:p>
          </p:txBody>
        </p:sp>
      </p:grpSp>
      <p:grpSp>
        <p:nvGrpSpPr>
          <p:cNvPr id="14" name="Group 14"/>
          <p:cNvGrpSpPr/>
          <p:nvPr/>
        </p:nvGrpSpPr>
        <p:grpSpPr>
          <a:xfrm>
            <a:off x="17605028" y="557375"/>
            <a:ext cx="137619" cy="137619"/>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7FA4A4">
                    <a:alpha val="100000"/>
                  </a:srgbClr>
                </a:gs>
                <a:gs pos="50000">
                  <a:srgbClr val="305A72">
                    <a:alpha val="100000"/>
                  </a:srgbClr>
                </a:gs>
                <a:gs pos="100000">
                  <a:srgbClr val="1A3C5C">
                    <a:alpha val="100000"/>
                  </a:srgbClr>
                </a:gs>
              </a:gsLst>
              <a:lin ang="2700000"/>
            </a:gradFill>
          </p:spPr>
        </p:sp>
        <p:sp>
          <p:nvSpPr>
            <p:cNvPr id="16" name="TextBox 16"/>
            <p:cNvSpPr txBox="1"/>
            <p:nvPr/>
          </p:nvSpPr>
          <p:spPr>
            <a:xfrm>
              <a:off x="76200" y="28575"/>
              <a:ext cx="660400" cy="708025"/>
            </a:xfrm>
            <a:prstGeom prst="rect">
              <a:avLst/>
            </a:prstGeom>
          </p:spPr>
          <p:txBody>
            <a:bodyPr lIns="50800" tIns="50800" rIns="50800" bIns="50800" rtlCol="0" anchor="ctr"/>
            <a:lstStyle/>
            <a:p>
              <a:pPr algn="ctr">
                <a:lnSpc>
                  <a:spcPts val="2239"/>
                </a:lnSpc>
              </a:pPr>
              <a:endParaRPr/>
            </a:p>
          </p:txBody>
        </p:sp>
      </p:grpSp>
      <p:sp>
        <p:nvSpPr>
          <p:cNvPr id="17" name="Freeform 17"/>
          <p:cNvSpPr/>
          <p:nvPr/>
        </p:nvSpPr>
        <p:spPr>
          <a:xfrm>
            <a:off x="598872" y="458184"/>
            <a:ext cx="326225" cy="336000"/>
          </a:xfrm>
          <a:custGeom>
            <a:avLst/>
            <a:gdLst/>
            <a:ahLst/>
            <a:cxnLst/>
            <a:rect l="l" t="t" r="r" b="b"/>
            <a:pathLst>
              <a:path w="326225" h="336000">
                <a:moveTo>
                  <a:pt x="0" y="0"/>
                </a:moveTo>
                <a:lnTo>
                  <a:pt x="326225" y="0"/>
                </a:lnTo>
                <a:lnTo>
                  <a:pt x="326225" y="336000"/>
                </a:lnTo>
                <a:lnTo>
                  <a:pt x="0" y="3360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18" name="Group 18"/>
          <p:cNvGrpSpPr>
            <a:grpSpLocks noChangeAspect="1"/>
          </p:cNvGrpSpPr>
          <p:nvPr/>
        </p:nvGrpSpPr>
        <p:grpSpPr>
          <a:xfrm>
            <a:off x="1039108" y="6048996"/>
            <a:ext cx="3845434" cy="4601192"/>
            <a:chOff x="0" y="0"/>
            <a:chExt cx="3663950" cy="4384040"/>
          </a:xfrm>
        </p:grpSpPr>
        <p:sp>
          <p:nvSpPr>
            <p:cNvPr id="19" name="Freeform 19"/>
            <p:cNvSpPr/>
            <p:nvPr/>
          </p:nvSpPr>
          <p:spPr>
            <a:xfrm>
              <a:off x="31750" y="31750"/>
              <a:ext cx="3600450" cy="4319270"/>
            </a:xfrm>
            <a:custGeom>
              <a:avLst/>
              <a:gdLst/>
              <a:ahLst/>
              <a:cxnLst/>
              <a:rect l="l" t="t" r="r" b="b"/>
              <a:pathLst>
                <a:path w="3600450" h="4319270">
                  <a:moveTo>
                    <a:pt x="3600450" y="3959860"/>
                  </a:moveTo>
                  <a:cubicBezTo>
                    <a:pt x="3600450" y="4159250"/>
                    <a:pt x="3439160" y="4319270"/>
                    <a:pt x="3241040" y="4319270"/>
                  </a:cubicBezTo>
                  <a:lnTo>
                    <a:pt x="359410" y="4319270"/>
                  </a:lnTo>
                  <a:cubicBezTo>
                    <a:pt x="160020" y="4319270"/>
                    <a:pt x="0" y="4157980"/>
                    <a:pt x="0" y="3959860"/>
                  </a:cubicBezTo>
                  <a:lnTo>
                    <a:pt x="0" y="359410"/>
                  </a:lnTo>
                  <a:cubicBezTo>
                    <a:pt x="0" y="160020"/>
                    <a:pt x="161290" y="0"/>
                    <a:pt x="359410" y="0"/>
                  </a:cubicBezTo>
                  <a:lnTo>
                    <a:pt x="3239770" y="0"/>
                  </a:lnTo>
                  <a:cubicBezTo>
                    <a:pt x="3439160" y="0"/>
                    <a:pt x="3599180" y="161290"/>
                    <a:pt x="3599180" y="359410"/>
                  </a:cubicBezTo>
                  <a:lnTo>
                    <a:pt x="3600450" y="3959860"/>
                  </a:lnTo>
                  <a:close/>
                </a:path>
              </a:pathLst>
            </a:custGeom>
            <a:blipFill>
              <a:blip r:embed="rId4"/>
              <a:stretch>
                <a:fillRect t="-12557" b="-12557"/>
              </a:stretch>
            </a:blipFill>
          </p:spPr>
        </p:sp>
        <p:sp>
          <p:nvSpPr>
            <p:cNvPr id="20" name="Freeform 20"/>
            <p:cNvSpPr/>
            <p:nvPr/>
          </p:nvSpPr>
          <p:spPr>
            <a:xfrm>
              <a:off x="0" y="0"/>
              <a:ext cx="3663950" cy="4384040"/>
            </a:xfrm>
            <a:custGeom>
              <a:avLst/>
              <a:gdLst/>
              <a:ahLst/>
              <a:cxnLst/>
              <a:rect l="l" t="t" r="r" b="b"/>
              <a:pathLst>
                <a:path w="3663950" h="4384040">
                  <a:moveTo>
                    <a:pt x="3271520" y="4384040"/>
                  </a:moveTo>
                  <a:lnTo>
                    <a:pt x="391160" y="4384040"/>
                  </a:lnTo>
                  <a:cubicBezTo>
                    <a:pt x="175260" y="4384040"/>
                    <a:pt x="0" y="4208780"/>
                    <a:pt x="0" y="3992880"/>
                  </a:cubicBezTo>
                  <a:lnTo>
                    <a:pt x="0" y="391160"/>
                  </a:lnTo>
                  <a:cubicBezTo>
                    <a:pt x="0" y="175260"/>
                    <a:pt x="175260" y="0"/>
                    <a:pt x="391160" y="0"/>
                  </a:cubicBezTo>
                  <a:lnTo>
                    <a:pt x="3271520" y="0"/>
                  </a:lnTo>
                  <a:cubicBezTo>
                    <a:pt x="3487420" y="0"/>
                    <a:pt x="3662680" y="175260"/>
                    <a:pt x="3662680" y="391160"/>
                  </a:cubicBezTo>
                  <a:lnTo>
                    <a:pt x="3662680" y="3991610"/>
                  </a:lnTo>
                  <a:cubicBezTo>
                    <a:pt x="3663950" y="4207510"/>
                    <a:pt x="3487420" y="4384040"/>
                    <a:pt x="3271520" y="4384040"/>
                  </a:cubicBezTo>
                  <a:close/>
                  <a:moveTo>
                    <a:pt x="391160" y="63500"/>
                  </a:moveTo>
                  <a:cubicBezTo>
                    <a:pt x="210820" y="63500"/>
                    <a:pt x="63500" y="210820"/>
                    <a:pt x="63500" y="391160"/>
                  </a:cubicBezTo>
                  <a:lnTo>
                    <a:pt x="63500" y="3991610"/>
                  </a:lnTo>
                  <a:cubicBezTo>
                    <a:pt x="63500" y="4173220"/>
                    <a:pt x="210820" y="4319270"/>
                    <a:pt x="391160" y="4319270"/>
                  </a:cubicBezTo>
                  <a:lnTo>
                    <a:pt x="3271520" y="4319270"/>
                  </a:lnTo>
                  <a:cubicBezTo>
                    <a:pt x="3453130" y="4319270"/>
                    <a:pt x="3599180" y="4171950"/>
                    <a:pt x="3599180" y="3991610"/>
                  </a:cubicBezTo>
                  <a:lnTo>
                    <a:pt x="3599180" y="391160"/>
                  </a:lnTo>
                  <a:cubicBezTo>
                    <a:pt x="3599180" y="209550"/>
                    <a:pt x="3451860" y="63500"/>
                    <a:pt x="3271520" y="63500"/>
                  </a:cubicBezTo>
                  <a:lnTo>
                    <a:pt x="391160" y="63500"/>
                  </a:lnTo>
                  <a:close/>
                </a:path>
              </a:pathLst>
            </a:custGeom>
            <a:solidFill>
              <a:srgbClr val="FFFFFF"/>
            </a:solidFill>
          </p:spPr>
        </p:sp>
      </p:grpSp>
      <p:sp>
        <p:nvSpPr>
          <p:cNvPr id="21" name="TextBox 21"/>
          <p:cNvSpPr txBox="1"/>
          <p:nvPr/>
        </p:nvSpPr>
        <p:spPr>
          <a:xfrm>
            <a:off x="15940842" y="517674"/>
            <a:ext cx="978460" cy="197971"/>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ea typeface="Open Sans"/>
                <a:cs typeface="Open Sans"/>
                <a:sym typeface="Open Sans"/>
              </a:rPr>
              <a:t>Contact</a:t>
            </a:r>
          </a:p>
        </p:txBody>
      </p:sp>
      <p:sp>
        <p:nvSpPr>
          <p:cNvPr id="22" name="TextBox 22"/>
          <p:cNvSpPr txBox="1"/>
          <p:nvPr/>
        </p:nvSpPr>
        <p:spPr>
          <a:xfrm>
            <a:off x="14385046" y="517674"/>
            <a:ext cx="1060497" cy="197971"/>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ea typeface="Open Sans"/>
                <a:cs typeface="Open Sans"/>
                <a:sym typeface="Open Sans"/>
              </a:rPr>
              <a:t>About Us</a:t>
            </a:r>
          </a:p>
        </p:txBody>
      </p:sp>
      <p:sp>
        <p:nvSpPr>
          <p:cNvPr id="23" name="TextBox 23"/>
          <p:cNvSpPr txBox="1"/>
          <p:nvPr/>
        </p:nvSpPr>
        <p:spPr>
          <a:xfrm>
            <a:off x="13154289" y="517674"/>
            <a:ext cx="735456" cy="197971"/>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ea typeface="Open Sans"/>
                <a:cs typeface="Open Sans"/>
                <a:sym typeface="Open Sans"/>
              </a:rPr>
              <a:t>Service</a:t>
            </a:r>
          </a:p>
        </p:txBody>
      </p:sp>
      <p:sp>
        <p:nvSpPr>
          <p:cNvPr id="24" name="TextBox 24"/>
          <p:cNvSpPr txBox="1"/>
          <p:nvPr/>
        </p:nvSpPr>
        <p:spPr>
          <a:xfrm>
            <a:off x="11898530" y="517674"/>
            <a:ext cx="809760" cy="197971"/>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ea typeface="Open Sans"/>
                <a:cs typeface="Open Sans"/>
                <a:sym typeface="Open Sans"/>
              </a:rPr>
              <a:t>Home</a:t>
            </a:r>
          </a:p>
        </p:txBody>
      </p:sp>
      <p:sp>
        <p:nvSpPr>
          <p:cNvPr id="25" name="TextBox 25"/>
          <p:cNvSpPr txBox="1"/>
          <p:nvPr/>
        </p:nvSpPr>
        <p:spPr>
          <a:xfrm>
            <a:off x="1039108" y="517674"/>
            <a:ext cx="1685376" cy="197971"/>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ea typeface="Open Sans"/>
                <a:cs typeface="Open Sans"/>
                <a:sym typeface="Open Sans"/>
              </a:rPr>
              <a:t>Ingoude Company</a:t>
            </a:r>
          </a:p>
        </p:txBody>
      </p:sp>
      <p:grpSp>
        <p:nvGrpSpPr>
          <p:cNvPr id="26" name="Group 26"/>
          <p:cNvGrpSpPr>
            <a:grpSpLocks noChangeAspect="1"/>
          </p:cNvGrpSpPr>
          <p:nvPr/>
        </p:nvGrpSpPr>
        <p:grpSpPr>
          <a:xfrm>
            <a:off x="5155734" y="6048996"/>
            <a:ext cx="3845434" cy="4601192"/>
            <a:chOff x="0" y="0"/>
            <a:chExt cx="3663950" cy="4384040"/>
          </a:xfrm>
        </p:grpSpPr>
        <p:sp>
          <p:nvSpPr>
            <p:cNvPr id="27" name="Freeform 27"/>
            <p:cNvSpPr/>
            <p:nvPr/>
          </p:nvSpPr>
          <p:spPr>
            <a:xfrm>
              <a:off x="31750" y="31750"/>
              <a:ext cx="3600450" cy="4319270"/>
            </a:xfrm>
            <a:custGeom>
              <a:avLst/>
              <a:gdLst/>
              <a:ahLst/>
              <a:cxnLst/>
              <a:rect l="l" t="t" r="r" b="b"/>
              <a:pathLst>
                <a:path w="3600450" h="4319270">
                  <a:moveTo>
                    <a:pt x="3600450" y="3959860"/>
                  </a:moveTo>
                  <a:cubicBezTo>
                    <a:pt x="3600450" y="4159250"/>
                    <a:pt x="3439160" y="4319270"/>
                    <a:pt x="3241040" y="4319270"/>
                  </a:cubicBezTo>
                  <a:lnTo>
                    <a:pt x="359410" y="4319270"/>
                  </a:lnTo>
                  <a:cubicBezTo>
                    <a:pt x="160020" y="4319270"/>
                    <a:pt x="0" y="4157980"/>
                    <a:pt x="0" y="3959860"/>
                  </a:cubicBezTo>
                  <a:lnTo>
                    <a:pt x="0" y="359410"/>
                  </a:lnTo>
                  <a:cubicBezTo>
                    <a:pt x="0" y="160020"/>
                    <a:pt x="161290" y="0"/>
                    <a:pt x="359410" y="0"/>
                  </a:cubicBezTo>
                  <a:lnTo>
                    <a:pt x="3239770" y="0"/>
                  </a:lnTo>
                  <a:cubicBezTo>
                    <a:pt x="3439160" y="0"/>
                    <a:pt x="3599180" y="161290"/>
                    <a:pt x="3599180" y="359410"/>
                  </a:cubicBezTo>
                  <a:lnTo>
                    <a:pt x="3600450" y="3959860"/>
                  </a:lnTo>
                  <a:close/>
                </a:path>
              </a:pathLst>
            </a:custGeom>
            <a:blipFill>
              <a:blip r:embed="rId5"/>
              <a:stretch>
                <a:fillRect t="-25114"/>
              </a:stretch>
            </a:blipFill>
          </p:spPr>
        </p:sp>
        <p:sp>
          <p:nvSpPr>
            <p:cNvPr id="28" name="Freeform 28"/>
            <p:cNvSpPr/>
            <p:nvPr/>
          </p:nvSpPr>
          <p:spPr>
            <a:xfrm>
              <a:off x="0" y="0"/>
              <a:ext cx="3663950" cy="4384040"/>
            </a:xfrm>
            <a:custGeom>
              <a:avLst/>
              <a:gdLst/>
              <a:ahLst/>
              <a:cxnLst/>
              <a:rect l="l" t="t" r="r" b="b"/>
              <a:pathLst>
                <a:path w="3663950" h="4384040">
                  <a:moveTo>
                    <a:pt x="3271520" y="4384040"/>
                  </a:moveTo>
                  <a:lnTo>
                    <a:pt x="391160" y="4384040"/>
                  </a:lnTo>
                  <a:cubicBezTo>
                    <a:pt x="175260" y="4384040"/>
                    <a:pt x="0" y="4208780"/>
                    <a:pt x="0" y="3992880"/>
                  </a:cubicBezTo>
                  <a:lnTo>
                    <a:pt x="0" y="391160"/>
                  </a:lnTo>
                  <a:cubicBezTo>
                    <a:pt x="0" y="175260"/>
                    <a:pt x="175260" y="0"/>
                    <a:pt x="391160" y="0"/>
                  </a:cubicBezTo>
                  <a:lnTo>
                    <a:pt x="3271520" y="0"/>
                  </a:lnTo>
                  <a:cubicBezTo>
                    <a:pt x="3487420" y="0"/>
                    <a:pt x="3662680" y="175260"/>
                    <a:pt x="3662680" y="391160"/>
                  </a:cubicBezTo>
                  <a:lnTo>
                    <a:pt x="3662680" y="3991610"/>
                  </a:lnTo>
                  <a:cubicBezTo>
                    <a:pt x="3663950" y="4207510"/>
                    <a:pt x="3487420" y="4384040"/>
                    <a:pt x="3271520" y="4384040"/>
                  </a:cubicBezTo>
                  <a:close/>
                  <a:moveTo>
                    <a:pt x="391160" y="63500"/>
                  </a:moveTo>
                  <a:cubicBezTo>
                    <a:pt x="210820" y="63500"/>
                    <a:pt x="63500" y="210820"/>
                    <a:pt x="63500" y="391160"/>
                  </a:cubicBezTo>
                  <a:lnTo>
                    <a:pt x="63500" y="3991610"/>
                  </a:lnTo>
                  <a:cubicBezTo>
                    <a:pt x="63500" y="4173220"/>
                    <a:pt x="210820" y="4319270"/>
                    <a:pt x="391160" y="4319270"/>
                  </a:cubicBezTo>
                  <a:lnTo>
                    <a:pt x="3271520" y="4319270"/>
                  </a:lnTo>
                  <a:cubicBezTo>
                    <a:pt x="3453130" y="4319270"/>
                    <a:pt x="3599180" y="4171950"/>
                    <a:pt x="3599180" y="3991610"/>
                  </a:cubicBezTo>
                  <a:lnTo>
                    <a:pt x="3599180" y="391160"/>
                  </a:lnTo>
                  <a:cubicBezTo>
                    <a:pt x="3599180" y="209550"/>
                    <a:pt x="3451860" y="63500"/>
                    <a:pt x="3271520" y="63500"/>
                  </a:cubicBezTo>
                  <a:lnTo>
                    <a:pt x="391160" y="63500"/>
                  </a:lnTo>
                  <a:close/>
                </a:path>
              </a:pathLst>
            </a:custGeom>
            <a:solidFill>
              <a:srgbClr val="FFFFFF"/>
            </a:solidFill>
          </p:spPr>
        </p:sp>
      </p:grpSp>
      <p:grpSp>
        <p:nvGrpSpPr>
          <p:cNvPr id="29" name="Group 29"/>
          <p:cNvGrpSpPr>
            <a:grpSpLocks noChangeAspect="1"/>
          </p:cNvGrpSpPr>
          <p:nvPr/>
        </p:nvGrpSpPr>
        <p:grpSpPr>
          <a:xfrm>
            <a:off x="9272361" y="6048996"/>
            <a:ext cx="3845434" cy="4601192"/>
            <a:chOff x="0" y="0"/>
            <a:chExt cx="3663950" cy="4384040"/>
          </a:xfrm>
        </p:grpSpPr>
        <p:sp>
          <p:nvSpPr>
            <p:cNvPr id="30" name="Freeform 30"/>
            <p:cNvSpPr/>
            <p:nvPr/>
          </p:nvSpPr>
          <p:spPr>
            <a:xfrm>
              <a:off x="31750" y="31750"/>
              <a:ext cx="3600450" cy="4319270"/>
            </a:xfrm>
            <a:custGeom>
              <a:avLst/>
              <a:gdLst/>
              <a:ahLst/>
              <a:cxnLst/>
              <a:rect l="l" t="t" r="r" b="b"/>
              <a:pathLst>
                <a:path w="3600450" h="4319270">
                  <a:moveTo>
                    <a:pt x="3600450" y="3959860"/>
                  </a:moveTo>
                  <a:cubicBezTo>
                    <a:pt x="3600450" y="4159250"/>
                    <a:pt x="3439160" y="4319270"/>
                    <a:pt x="3241040" y="4319270"/>
                  </a:cubicBezTo>
                  <a:lnTo>
                    <a:pt x="359410" y="4319270"/>
                  </a:lnTo>
                  <a:cubicBezTo>
                    <a:pt x="160020" y="4319270"/>
                    <a:pt x="0" y="4157980"/>
                    <a:pt x="0" y="3959860"/>
                  </a:cubicBezTo>
                  <a:lnTo>
                    <a:pt x="0" y="359410"/>
                  </a:lnTo>
                  <a:cubicBezTo>
                    <a:pt x="0" y="160020"/>
                    <a:pt x="161290" y="0"/>
                    <a:pt x="359410" y="0"/>
                  </a:cubicBezTo>
                  <a:lnTo>
                    <a:pt x="3239770" y="0"/>
                  </a:lnTo>
                  <a:cubicBezTo>
                    <a:pt x="3439160" y="0"/>
                    <a:pt x="3599180" y="161290"/>
                    <a:pt x="3599180" y="359410"/>
                  </a:cubicBezTo>
                  <a:lnTo>
                    <a:pt x="3600450" y="3959860"/>
                  </a:lnTo>
                  <a:close/>
                </a:path>
              </a:pathLst>
            </a:custGeom>
            <a:blipFill>
              <a:blip r:embed="rId6"/>
              <a:stretch>
                <a:fillRect l="-40029" r="-40029"/>
              </a:stretch>
            </a:blipFill>
          </p:spPr>
        </p:sp>
        <p:sp>
          <p:nvSpPr>
            <p:cNvPr id="31" name="Freeform 31"/>
            <p:cNvSpPr/>
            <p:nvPr/>
          </p:nvSpPr>
          <p:spPr>
            <a:xfrm>
              <a:off x="0" y="0"/>
              <a:ext cx="3663950" cy="4384040"/>
            </a:xfrm>
            <a:custGeom>
              <a:avLst/>
              <a:gdLst/>
              <a:ahLst/>
              <a:cxnLst/>
              <a:rect l="l" t="t" r="r" b="b"/>
              <a:pathLst>
                <a:path w="3663950" h="4384040">
                  <a:moveTo>
                    <a:pt x="3271520" y="4384040"/>
                  </a:moveTo>
                  <a:lnTo>
                    <a:pt x="391160" y="4384040"/>
                  </a:lnTo>
                  <a:cubicBezTo>
                    <a:pt x="175260" y="4384040"/>
                    <a:pt x="0" y="4208780"/>
                    <a:pt x="0" y="3992880"/>
                  </a:cubicBezTo>
                  <a:lnTo>
                    <a:pt x="0" y="391160"/>
                  </a:lnTo>
                  <a:cubicBezTo>
                    <a:pt x="0" y="175260"/>
                    <a:pt x="175260" y="0"/>
                    <a:pt x="391160" y="0"/>
                  </a:cubicBezTo>
                  <a:lnTo>
                    <a:pt x="3271520" y="0"/>
                  </a:lnTo>
                  <a:cubicBezTo>
                    <a:pt x="3487420" y="0"/>
                    <a:pt x="3662680" y="175260"/>
                    <a:pt x="3662680" y="391160"/>
                  </a:cubicBezTo>
                  <a:lnTo>
                    <a:pt x="3662680" y="3991610"/>
                  </a:lnTo>
                  <a:cubicBezTo>
                    <a:pt x="3663950" y="4207510"/>
                    <a:pt x="3487420" y="4384040"/>
                    <a:pt x="3271520" y="4384040"/>
                  </a:cubicBezTo>
                  <a:close/>
                  <a:moveTo>
                    <a:pt x="391160" y="63500"/>
                  </a:moveTo>
                  <a:cubicBezTo>
                    <a:pt x="210820" y="63500"/>
                    <a:pt x="63500" y="210820"/>
                    <a:pt x="63500" y="391160"/>
                  </a:cubicBezTo>
                  <a:lnTo>
                    <a:pt x="63500" y="3991610"/>
                  </a:lnTo>
                  <a:cubicBezTo>
                    <a:pt x="63500" y="4173220"/>
                    <a:pt x="210820" y="4319270"/>
                    <a:pt x="391160" y="4319270"/>
                  </a:cubicBezTo>
                  <a:lnTo>
                    <a:pt x="3271520" y="4319270"/>
                  </a:lnTo>
                  <a:cubicBezTo>
                    <a:pt x="3453130" y="4319270"/>
                    <a:pt x="3599180" y="4171950"/>
                    <a:pt x="3599180" y="3991610"/>
                  </a:cubicBezTo>
                  <a:lnTo>
                    <a:pt x="3599180" y="391160"/>
                  </a:lnTo>
                  <a:cubicBezTo>
                    <a:pt x="3599180" y="209550"/>
                    <a:pt x="3451860" y="63500"/>
                    <a:pt x="3271520" y="63500"/>
                  </a:cubicBezTo>
                  <a:lnTo>
                    <a:pt x="391160" y="63500"/>
                  </a:lnTo>
                  <a:close/>
                </a:path>
              </a:pathLst>
            </a:custGeom>
            <a:solidFill>
              <a:srgbClr val="FFFFFF"/>
            </a:solidFill>
          </p:spPr>
        </p:sp>
      </p:grpSp>
      <p:grpSp>
        <p:nvGrpSpPr>
          <p:cNvPr id="32" name="Group 32"/>
          <p:cNvGrpSpPr>
            <a:grpSpLocks noChangeAspect="1"/>
          </p:cNvGrpSpPr>
          <p:nvPr/>
        </p:nvGrpSpPr>
        <p:grpSpPr>
          <a:xfrm>
            <a:off x="13388987" y="6048996"/>
            <a:ext cx="3845434" cy="4601192"/>
            <a:chOff x="0" y="0"/>
            <a:chExt cx="3663950" cy="4384040"/>
          </a:xfrm>
        </p:grpSpPr>
        <p:sp>
          <p:nvSpPr>
            <p:cNvPr id="33" name="Freeform 33"/>
            <p:cNvSpPr/>
            <p:nvPr/>
          </p:nvSpPr>
          <p:spPr>
            <a:xfrm>
              <a:off x="31750" y="31750"/>
              <a:ext cx="3600450" cy="4319270"/>
            </a:xfrm>
            <a:custGeom>
              <a:avLst/>
              <a:gdLst/>
              <a:ahLst/>
              <a:cxnLst/>
              <a:rect l="l" t="t" r="r" b="b"/>
              <a:pathLst>
                <a:path w="3600450" h="4319270">
                  <a:moveTo>
                    <a:pt x="3600450" y="3959860"/>
                  </a:moveTo>
                  <a:cubicBezTo>
                    <a:pt x="3600450" y="4159250"/>
                    <a:pt x="3439160" y="4319270"/>
                    <a:pt x="3241040" y="4319270"/>
                  </a:cubicBezTo>
                  <a:lnTo>
                    <a:pt x="359410" y="4319270"/>
                  </a:lnTo>
                  <a:cubicBezTo>
                    <a:pt x="160020" y="4319270"/>
                    <a:pt x="0" y="4157980"/>
                    <a:pt x="0" y="3959860"/>
                  </a:cubicBezTo>
                  <a:lnTo>
                    <a:pt x="0" y="359410"/>
                  </a:lnTo>
                  <a:cubicBezTo>
                    <a:pt x="0" y="160020"/>
                    <a:pt x="161290" y="0"/>
                    <a:pt x="359410" y="0"/>
                  </a:cubicBezTo>
                  <a:lnTo>
                    <a:pt x="3239770" y="0"/>
                  </a:lnTo>
                  <a:cubicBezTo>
                    <a:pt x="3439160" y="0"/>
                    <a:pt x="3599180" y="161290"/>
                    <a:pt x="3599180" y="359410"/>
                  </a:cubicBezTo>
                  <a:lnTo>
                    <a:pt x="3600450" y="3959860"/>
                  </a:lnTo>
                  <a:close/>
                </a:path>
              </a:pathLst>
            </a:custGeom>
            <a:blipFill>
              <a:blip r:embed="rId7"/>
              <a:stretch>
                <a:fillRect l="-43503" r="-36219"/>
              </a:stretch>
            </a:blipFill>
          </p:spPr>
        </p:sp>
        <p:sp>
          <p:nvSpPr>
            <p:cNvPr id="34" name="Freeform 34"/>
            <p:cNvSpPr/>
            <p:nvPr/>
          </p:nvSpPr>
          <p:spPr>
            <a:xfrm>
              <a:off x="0" y="0"/>
              <a:ext cx="3663950" cy="4384040"/>
            </a:xfrm>
            <a:custGeom>
              <a:avLst/>
              <a:gdLst/>
              <a:ahLst/>
              <a:cxnLst/>
              <a:rect l="l" t="t" r="r" b="b"/>
              <a:pathLst>
                <a:path w="3663950" h="4384040">
                  <a:moveTo>
                    <a:pt x="3271520" y="4384040"/>
                  </a:moveTo>
                  <a:lnTo>
                    <a:pt x="391160" y="4384040"/>
                  </a:lnTo>
                  <a:cubicBezTo>
                    <a:pt x="175260" y="4384040"/>
                    <a:pt x="0" y="4208780"/>
                    <a:pt x="0" y="3992880"/>
                  </a:cubicBezTo>
                  <a:lnTo>
                    <a:pt x="0" y="391160"/>
                  </a:lnTo>
                  <a:cubicBezTo>
                    <a:pt x="0" y="175260"/>
                    <a:pt x="175260" y="0"/>
                    <a:pt x="391160" y="0"/>
                  </a:cubicBezTo>
                  <a:lnTo>
                    <a:pt x="3271520" y="0"/>
                  </a:lnTo>
                  <a:cubicBezTo>
                    <a:pt x="3487420" y="0"/>
                    <a:pt x="3662680" y="175260"/>
                    <a:pt x="3662680" y="391160"/>
                  </a:cubicBezTo>
                  <a:lnTo>
                    <a:pt x="3662680" y="3991610"/>
                  </a:lnTo>
                  <a:cubicBezTo>
                    <a:pt x="3663950" y="4207510"/>
                    <a:pt x="3487420" y="4384040"/>
                    <a:pt x="3271520" y="4384040"/>
                  </a:cubicBezTo>
                  <a:close/>
                  <a:moveTo>
                    <a:pt x="391160" y="63500"/>
                  </a:moveTo>
                  <a:cubicBezTo>
                    <a:pt x="210820" y="63500"/>
                    <a:pt x="63500" y="210820"/>
                    <a:pt x="63500" y="391160"/>
                  </a:cubicBezTo>
                  <a:lnTo>
                    <a:pt x="63500" y="3991610"/>
                  </a:lnTo>
                  <a:cubicBezTo>
                    <a:pt x="63500" y="4173220"/>
                    <a:pt x="210820" y="4319270"/>
                    <a:pt x="391160" y="4319270"/>
                  </a:cubicBezTo>
                  <a:lnTo>
                    <a:pt x="3271520" y="4319270"/>
                  </a:lnTo>
                  <a:cubicBezTo>
                    <a:pt x="3453130" y="4319270"/>
                    <a:pt x="3599180" y="4171950"/>
                    <a:pt x="3599180" y="3991610"/>
                  </a:cubicBezTo>
                  <a:lnTo>
                    <a:pt x="3599180" y="391160"/>
                  </a:lnTo>
                  <a:cubicBezTo>
                    <a:pt x="3599180" y="209550"/>
                    <a:pt x="3451860" y="63500"/>
                    <a:pt x="3271520" y="63500"/>
                  </a:cubicBezTo>
                  <a:lnTo>
                    <a:pt x="391160" y="63500"/>
                  </a:lnTo>
                  <a:close/>
                </a:path>
              </a:pathLst>
            </a:custGeom>
            <a:solidFill>
              <a:srgbClr val="FFFFFF"/>
            </a:solidFill>
          </p:spPr>
        </p:sp>
      </p:grpSp>
      <p:sp>
        <p:nvSpPr>
          <p:cNvPr id="35" name="TextBox 35"/>
          <p:cNvSpPr txBox="1"/>
          <p:nvPr/>
        </p:nvSpPr>
        <p:spPr>
          <a:xfrm>
            <a:off x="5087667" y="654065"/>
            <a:ext cx="6981038" cy="718145"/>
          </a:xfrm>
          <a:prstGeom prst="rect">
            <a:avLst/>
          </a:prstGeom>
        </p:spPr>
        <p:txBody>
          <a:bodyPr wrap="square" lIns="0" tIns="0" rIns="0" bIns="0" rtlCol="0" anchor="t">
            <a:spAutoFit/>
          </a:bodyPr>
          <a:lstStyle/>
          <a:p>
            <a:pPr algn="ctr">
              <a:lnSpc>
                <a:spcPts val="5600"/>
              </a:lnSpc>
            </a:pPr>
            <a:r>
              <a:rPr lang="en-US" sz="5000" b="1" dirty="0">
                <a:solidFill>
                  <a:srgbClr val="1F2020"/>
                </a:solidFill>
                <a:latin typeface="Montserrat Bold"/>
                <a:ea typeface="Montserrat Bold"/>
                <a:cs typeface="Montserrat Bold"/>
                <a:sym typeface="Montserrat Bold"/>
              </a:rPr>
              <a:t>Market Opportunity </a:t>
            </a:r>
          </a:p>
        </p:txBody>
      </p:sp>
      <p:grpSp>
        <p:nvGrpSpPr>
          <p:cNvPr id="36" name="Group 36"/>
          <p:cNvGrpSpPr/>
          <p:nvPr/>
        </p:nvGrpSpPr>
        <p:grpSpPr>
          <a:xfrm>
            <a:off x="1095082" y="1890891"/>
            <a:ext cx="677751" cy="677751"/>
            <a:chOff x="0" y="0"/>
            <a:chExt cx="812800" cy="812800"/>
          </a:xfrm>
        </p:grpSpPr>
        <p:sp>
          <p:nvSpPr>
            <p:cNvPr id="37" name="Freeform 3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7FA4A4">
                    <a:alpha val="100000"/>
                  </a:srgbClr>
                </a:gs>
                <a:gs pos="50000">
                  <a:srgbClr val="305A72">
                    <a:alpha val="100000"/>
                  </a:srgbClr>
                </a:gs>
                <a:gs pos="100000">
                  <a:srgbClr val="1A3C5C">
                    <a:alpha val="100000"/>
                  </a:srgbClr>
                </a:gs>
              </a:gsLst>
              <a:lin ang="2700000"/>
            </a:gradFill>
          </p:spPr>
        </p:sp>
        <p:sp>
          <p:nvSpPr>
            <p:cNvPr id="38" name="TextBox 38"/>
            <p:cNvSpPr txBox="1"/>
            <p:nvPr/>
          </p:nvSpPr>
          <p:spPr>
            <a:xfrm>
              <a:off x="76200" y="28575"/>
              <a:ext cx="660400" cy="708025"/>
            </a:xfrm>
            <a:prstGeom prst="rect">
              <a:avLst/>
            </a:prstGeom>
          </p:spPr>
          <p:txBody>
            <a:bodyPr lIns="50800" tIns="50800" rIns="50800" bIns="50800" rtlCol="0" anchor="ctr"/>
            <a:lstStyle/>
            <a:p>
              <a:pPr algn="ctr">
                <a:lnSpc>
                  <a:spcPts val="2239"/>
                </a:lnSpc>
              </a:pPr>
              <a:endParaRPr/>
            </a:p>
          </p:txBody>
        </p:sp>
      </p:grpSp>
      <p:sp>
        <p:nvSpPr>
          <p:cNvPr id="39" name="TextBox 39"/>
          <p:cNvSpPr txBox="1"/>
          <p:nvPr/>
        </p:nvSpPr>
        <p:spPr>
          <a:xfrm>
            <a:off x="1988441" y="3056763"/>
            <a:ext cx="2841403" cy="229743"/>
          </a:xfrm>
          <a:prstGeom prst="rect">
            <a:avLst/>
          </a:prstGeom>
        </p:spPr>
        <p:txBody>
          <a:bodyPr wrap="square" lIns="0" tIns="0" rIns="0" bIns="0" rtlCol="0" anchor="t">
            <a:spAutoFit/>
          </a:bodyPr>
          <a:lstStyle/>
          <a:p>
            <a:pPr algn="l">
              <a:lnSpc>
                <a:spcPts val="1680"/>
              </a:lnSpc>
              <a:spcBef>
                <a:spcPct val="0"/>
              </a:spcBef>
            </a:pPr>
            <a:r>
              <a:rPr lang="en-US" dirty="0">
                <a:solidFill>
                  <a:srgbClr val="1F2020"/>
                </a:solidFill>
                <a:latin typeface="Open Sans"/>
                <a:ea typeface="Open Sans"/>
                <a:cs typeface="Open Sans"/>
                <a:sym typeface="Open Sans"/>
              </a:rPr>
              <a:t>@@MO1$$</a:t>
            </a:r>
          </a:p>
        </p:txBody>
      </p:sp>
      <p:sp>
        <p:nvSpPr>
          <p:cNvPr id="40" name="TextBox 40"/>
          <p:cNvSpPr txBox="1"/>
          <p:nvPr/>
        </p:nvSpPr>
        <p:spPr>
          <a:xfrm>
            <a:off x="1185902" y="2066889"/>
            <a:ext cx="496110" cy="297180"/>
          </a:xfrm>
          <a:prstGeom prst="rect">
            <a:avLst/>
          </a:prstGeom>
        </p:spPr>
        <p:txBody>
          <a:bodyPr lIns="0" tIns="0" rIns="0" bIns="0" rtlCol="0" anchor="t">
            <a:spAutoFit/>
          </a:bodyPr>
          <a:lstStyle/>
          <a:p>
            <a:pPr algn="ctr">
              <a:lnSpc>
                <a:spcPts val="2519"/>
              </a:lnSpc>
              <a:spcBef>
                <a:spcPct val="0"/>
              </a:spcBef>
            </a:pPr>
            <a:r>
              <a:rPr lang="en-US" sz="1799" b="1">
                <a:solidFill>
                  <a:srgbClr val="FFFFFF"/>
                </a:solidFill>
                <a:latin typeface="Open Sans Bold"/>
                <a:ea typeface="Open Sans Bold"/>
                <a:cs typeface="Open Sans Bold"/>
                <a:sym typeface="Open Sans Bold"/>
              </a:rPr>
              <a:t>01</a:t>
            </a:r>
          </a:p>
        </p:txBody>
      </p:sp>
      <p:grpSp>
        <p:nvGrpSpPr>
          <p:cNvPr id="41" name="Group 41"/>
          <p:cNvGrpSpPr/>
          <p:nvPr/>
        </p:nvGrpSpPr>
        <p:grpSpPr>
          <a:xfrm>
            <a:off x="5127543" y="1890891"/>
            <a:ext cx="677751" cy="677751"/>
            <a:chOff x="0" y="0"/>
            <a:chExt cx="812800" cy="812800"/>
          </a:xfrm>
        </p:grpSpPr>
        <p:sp>
          <p:nvSpPr>
            <p:cNvPr id="42" name="Freeform 4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7FA4A4">
                    <a:alpha val="100000"/>
                  </a:srgbClr>
                </a:gs>
                <a:gs pos="50000">
                  <a:srgbClr val="305A72">
                    <a:alpha val="100000"/>
                  </a:srgbClr>
                </a:gs>
                <a:gs pos="100000">
                  <a:srgbClr val="1A3C5C">
                    <a:alpha val="100000"/>
                  </a:srgbClr>
                </a:gs>
              </a:gsLst>
              <a:lin ang="2700000"/>
            </a:gradFill>
          </p:spPr>
        </p:sp>
        <p:sp>
          <p:nvSpPr>
            <p:cNvPr id="43" name="TextBox 43"/>
            <p:cNvSpPr txBox="1"/>
            <p:nvPr/>
          </p:nvSpPr>
          <p:spPr>
            <a:xfrm>
              <a:off x="76200" y="28575"/>
              <a:ext cx="660400" cy="708025"/>
            </a:xfrm>
            <a:prstGeom prst="rect">
              <a:avLst/>
            </a:prstGeom>
          </p:spPr>
          <p:txBody>
            <a:bodyPr lIns="50800" tIns="50800" rIns="50800" bIns="50800" rtlCol="0" anchor="ctr"/>
            <a:lstStyle/>
            <a:p>
              <a:pPr algn="ctr">
                <a:lnSpc>
                  <a:spcPts val="2239"/>
                </a:lnSpc>
              </a:pPr>
              <a:endParaRPr/>
            </a:p>
          </p:txBody>
        </p:sp>
      </p:grpSp>
      <p:sp>
        <p:nvSpPr>
          <p:cNvPr id="44" name="TextBox 44"/>
          <p:cNvSpPr txBox="1"/>
          <p:nvPr/>
        </p:nvSpPr>
        <p:spPr>
          <a:xfrm>
            <a:off x="5949983" y="3008620"/>
            <a:ext cx="2734683" cy="223138"/>
          </a:xfrm>
          <a:prstGeom prst="rect">
            <a:avLst/>
          </a:prstGeom>
        </p:spPr>
        <p:txBody>
          <a:bodyPr wrap="square" lIns="0" tIns="0" rIns="0" bIns="0" rtlCol="0" anchor="t">
            <a:spAutoFit/>
          </a:bodyPr>
          <a:lstStyle/>
          <a:p>
            <a:pPr algn="l">
              <a:lnSpc>
                <a:spcPts val="1680"/>
              </a:lnSpc>
              <a:spcBef>
                <a:spcPct val="0"/>
              </a:spcBef>
            </a:pPr>
            <a:r>
              <a:rPr lang="en-US" dirty="0">
                <a:solidFill>
                  <a:srgbClr val="1F2020"/>
                </a:solidFill>
                <a:latin typeface="Open Sans"/>
                <a:ea typeface="Open Sans"/>
                <a:cs typeface="Open Sans"/>
                <a:sym typeface="Open Sans"/>
              </a:rPr>
              <a:t>@@MO2$$</a:t>
            </a:r>
          </a:p>
        </p:txBody>
      </p:sp>
      <p:sp>
        <p:nvSpPr>
          <p:cNvPr id="45" name="TextBox 45"/>
          <p:cNvSpPr txBox="1"/>
          <p:nvPr/>
        </p:nvSpPr>
        <p:spPr>
          <a:xfrm>
            <a:off x="5218364" y="2066889"/>
            <a:ext cx="496110" cy="297180"/>
          </a:xfrm>
          <a:prstGeom prst="rect">
            <a:avLst/>
          </a:prstGeom>
        </p:spPr>
        <p:txBody>
          <a:bodyPr lIns="0" tIns="0" rIns="0" bIns="0" rtlCol="0" anchor="t">
            <a:spAutoFit/>
          </a:bodyPr>
          <a:lstStyle/>
          <a:p>
            <a:pPr algn="ctr">
              <a:lnSpc>
                <a:spcPts val="2519"/>
              </a:lnSpc>
              <a:spcBef>
                <a:spcPct val="0"/>
              </a:spcBef>
            </a:pPr>
            <a:r>
              <a:rPr lang="en-US" sz="1799" b="1">
                <a:solidFill>
                  <a:srgbClr val="FFFFFF"/>
                </a:solidFill>
                <a:latin typeface="Open Sans Bold"/>
                <a:ea typeface="Open Sans Bold"/>
                <a:cs typeface="Open Sans Bold"/>
                <a:sym typeface="Open Sans Bold"/>
              </a:rPr>
              <a:t>02</a:t>
            </a:r>
          </a:p>
        </p:txBody>
      </p:sp>
      <p:grpSp>
        <p:nvGrpSpPr>
          <p:cNvPr id="46" name="Group 46"/>
          <p:cNvGrpSpPr/>
          <p:nvPr/>
        </p:nvGrpSpPr>
        <p:grpSpPr>
          <a:xfrm>
            <a:off x="9272361" y="1914718"/>
            <a:ext cx="677751" cy="677751"/>
            <a:chOff x="0" y="0"/>
            <a:chExt cx="812800" cy="812800"/>
          </a:xfrm>
        </p:grpSpPr>
        <p:sp>
          <p:nvSpPr>
            <p:cNvPr id="47" name="Freeform 4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7FA4A4">
                    <a:alpha val="100000"/>
                  </a:srgbClr>
                </a:gs>
                <a:gs pos="50000">
                  <a:srgbClr val="305A72">
                    <a:alpha val="100000"/>
                  </a:srgbClr>
                </a:gs>
                <a:gs pos="100000">
                  <a:srgbClr val="1A3C5C">
                    <a:alpha val="100000"/>
                  </a:srgbClr>
                </a:gs>
              </a:gsLst>
              <a:lin ang="2700000"/>
            </a:gradFill>
          </p:spPr>
        </p:sp>
        <p:sp>
          <p:nvSpPr>
            <p:cNvPr id="48" name="TextBox 48"/>
            <p:cNvSpPr txBox="1"/>
            <p:nvPr/>
          </p:nvSpPr>
          <p:spPr>
            <a:xfrm>
              <a:off x="76200" y="28575"/>
              <a:ext cx="660400" cy="708025"/>
            </a:xfrm>
            <a:prstGeom prst="rect">
              <a:avLst/>
            </a:prstGeom>
          </p:spPr>
          <p:txBody>
            <a:bodyPr lIns="50800" tIns="50800" rIns="50800" bIns="50800" rtlCol="0" anchor="ctr"/>
            <a:lstStyle/>
            <a:p>
              <a:pPr algn="ctr">
                <a:lnSpc>
                  <a:spcPts val="2239"/>
                </a:lnSpc>
              </a:pPr>
              <a:endParaRPr/>
            </a:p>
          </p:txBody>
        </p:sp>
      </p:grpSp>
      <p:sp>
        <p:nvSpPr>
          <p:cNvPr id="49" name="TextBox 49"/>
          <p:cNvSpPr txBox="1"/>
          <p:nvPr/>
        </p:nvSpPr>
        <p:spPr>
          <a:xfrm>
            <a:off x="10112618" y="2979127"/>
            <a:ext cx="2746776" cy="223138"/>
          </a:xfrm>
          <a:prstGeom prst="rect">
            <a:avLst/>
          </a:prstGeom>
        </p:spPr>
        <p:txBody>
          <a:bodyPr wrap="square" lIns="0" tIns="0" rIns="0" bIns="0" rtlCol="0" anchor="t">
            <a:spAutoFit/>
          </a:bodyPr>
          <a:lstStyle/>
          <a:p>
            <a:pPr algn="l">
              <a:lnSpc>
                <a:spcPts val="1680"/>
              </a:lnSpc>
              <a:spcBef>
                <a:spcPct val="0"/>
              </a:spcBef>
            </a:pPr>
            <a:r>
              <a:rPr lang="en-US" dirty="0">
                <a:solidFill>
                  <a:srgbClr val="1F2020"/>
                </a:solidFill>
                <a:latin typeface="Open Sans"/>
                <a:ea typeface="Open Sans"/>
                <a:cs typeface="Open Sans"/>
                <a:sym typeface="Open Sans"/>
              </a:rPr>
              <a:t>@@MO3$$</a:t>
            </a:r>
          </a:p>
        </p:txBody>
      </p:sp>
      <p:sp>
        <p:nvSpPr>
          <p:cNvPr id="50" name="TextBox 50"/>
          <p:cNvSpPr txBox="1"/>
          <p:nvPr/>
        </p:nvSpPr>
        <p:spPr>
          <a:xfrm>
            <a:off x="9363181" y="2090716"/>
            <a:ext cx="496110" cy="297180"/>
          </a:xfrm>
          <a:prstGeom prst="rect">
            <a:avLst/>
          </a:prstGeom>
        </p:spPr>
        <p:txBody>
          <a:bodyPr lIns="0" tIns="0" rIns="0" bIns="0" rtlCol="0" anchor="t">
            <a:spAutoFit/>
          </a:bodyPr>
          <a:lstStyle/>
          <a:p>
            <a:pPr algn="ctr">
              <a:lnSpc>
                <a:spcPts val="2519"/>
              </a:lnSpc>
              <a:spcBef>
                <a:spcPct val="0"/>
              </a:spcBef>
            </a:pPr>
            <a:r>
              <a:rPr lang="en-US" sz="1799" b="1">
                <a:solidFill>
                  <a:srgbClr val="FFFFFF"/>
                </a:solidFill>
                <a:latin typeface="Open Sans Bold"/>
                <a:ea typeface="Open Sans Bold"/>
                <a:cs typeface="Open Sans Bold"/>
                <a:sym typeface="Open Sans Bold"/>
              </a:rPr>
              <a:t>03</a:t>
            </a:r>
          </a:p>
        </p:txBody>
      </p:sp>
      <p:grpSp>
        <p:nvGrpSpPr>
          <p:cNvPr id="51" name="Group 51"/>
          <p:cNvGrpSpPr/>
          <p:nvPr/>
        </p:nvGrpSpPr>
        <p:grpSpPr>
          <a:xfrm>
            <a:off x="13304822" y="1914718"/>
            <a:ext cx="677751" cy="677751"/>
            <a:chOff x="0" y="0"/>
            <a:chExt cx="812800" cy="812800"/>
          </a:xfrm>
        </p:grpSpPr>
        <p:sp>
          <p:nvSpPr>
            <p:cNvPr id="52" name="Freeform 5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7FA4A4">
                    <a:alpha val="100000"/>
                  </a:srgbClr>
                </a:gs>
                <a:gs pos="50000">
                  <a:srgbClr val="305A72">
                    <a:alpha val="100000"/>
                  </a:srgbClr>
                </a:gs>
                <a:gs pos="100000">
                  <a:srgbClr val="1A3C5C">
                    <a:alpha val="100000"/>
                  </a:srgbClr>
                </a:gs>
              </a:gsLst>
              <a:lin ang="2700000"/>
            </a:gradFill>
          </p:spPr>
        </p:sp>
        <p:sp>
          <p:nvSpPr>
            <p:cNvPr id="53" name="TextBox 53"/>
            <p:cNvSpPr txBox="1"/>
            <p:nvPr/>
          </p:nvSpPr>
          <p:spPr>
            <a:xfrm>
              <a:off x="76200" y="28575"/>
              <a:ext cx="660400" cy="708025"/>
            </a:xfrm>
            <a:prstGeom prst="rect">
              <a:avLst/>
            </a:prstGeom>
          </p:spPr>
          <p:txBody>
            <a:bodyPr lIns="50800" tIns="50800" rIns="50800" bIns="50800" rtlCol="0" anchor="ctr"/>
            <a:lstStyle/>
            <a:p>
              <a:pPr algn="ctr">
                <a:lnSpc>
                  <a:spcPts val="2239"/>
                </a:lnSpc>
              </a:pPr>
              <a:endParaRPr/>
            </a:p>
          </p:txBody>
        </p:sp>
      </p:grpSp>
      <p:sp>
        <p:nvSpPr>
          <p:cNvPr id="54" name="TextBox 54"/>
          <p:cNvSpPr txBox="1"/>
          <p:nvPr/>
        </p:nvSpPr>
        <p:spPr>
          <a:xfrm>
            <a:off x="14191421" y="2930693"/>
            <a:ext cx="3392231" cy="223138"/>
          </a:xfrm>
          <a:prstGeom prst="rect">
            <a:avLst/>
          </a:prstGeom>
        </p:spPr>
        <p:txBody>
          <a:bodyPr wrap="square" lIns="0" tIns="0" rIns="0" bIns="0" rtlCol="0" anchor="t">
            <a:spAutoFit/>
          </a:bodyPr>
          <a:lstStyle/>
          <a:p>
            <a:pPr algn="l">
              <a:lnSpc>
                <a:spcPts val="1680"/>
              </a:lnSpc>
              <a:spcBef>
                <a:spcPct val="0"/>
              </a:spcBef>
            </a:pPr>
            <a:r>
              <a:rPr lang="en-US" dirty="0">
                <a:solidFill>
                  <a:srgbClr val="1F2020"/>
                </a:solidFill>
                <a:latin typeface="Open Sans"/>
                <a:ea typeface="Open Sans"/>
                <a:cs typeface="Open Sans"/>
                <a:sym typeface="Open Sans"/>
              </a:rPr>
              <a:t>@@MO4$$</a:t>
            </a:r>
          </a:p>
        </p:txBody>
      </p:sp>
      <p:sp>
        <p:nvSpPr>
          <p:cNvPr id="55" name="TextBox 55"/>
          <p:cNvSpPr txBox="1"/>
          <p:nvPr/>
        </p:nvSpPr>
        <p:spPr>
          <a:xfrm>
            <a:off x="13395643" y="2090716"/>
            <a:ext cx="496110" cy="297180"/>
          </a:xfrm>
          <a:prstGeom prst="rect">
            <a:avLst/>
          </a:prstGeom>
        </p:spPr>
        <p:txBody>
          <a:bodyPr lIns="0" tIns="0" rIns="0" bIns="0" rtlCol="0" anchor="t">
            <a:spAutoFit/>
          </a:bodyPr>
          <a:lstStyle/>
          <a:p>
            <a:pPr algn="ctr">
              <a:lnSpc>
                <a:spcPts val="2519"/>
              </a:lnSpc>
              <a:spcBef>
                <a:spcPct val="0"/>
              </a:spcBef>
            </a:pPr>
            <a:r>
              <a:rPr lang="en-US" sz="1799" b="1">
                <a:solidFill>
                  <a:srgbClr val="FFFFFF"/>
                </a:solidFill>
                <a:latin typeface="Open Sans Bold"/>
                <a:ea typeface="Open Sans Bold"/>
                <a:cs typeface="Open Sans Bold"/>
                <a:sym typeface="Open Sans Bold"/>
              </a:rPr>
              <a:t>04</a:t>
            </a:r>
          </a:p>
        </p:txBody>
      </p:sp>
      <p:sp>
        <p:nvSpPr>
          <p:cNvPr id="56" name="TextBox 39">
            <a:extLst>
              <a:ext uri="{FF2B5EF4-FFF2-40B4-BE49-F238E27FC236}">
                <a16:creationId xmlns:a16="http://schemas.microsoft.com/office/drawing/2014/main" id="{F5197F01-D0F9-9CAA-2E2A-2DCAE1CC2C55}"/>
              </a:ext>
            </a:extLst>
          </p:cNvPr>
          <p:cNvSpPr txBox="1"/>
          <p:nvPr/>
        </p:nvSpPr>
        <p:spPr>
          <a:xfrm>
            <a:off x="1951570" y="2121117"/>
            <a:ext cx="2697017" cy="229743"/>
          </a:xfrm>
          <a:prstGeom prst="rect">
            <a:avLst/>
          </a:prstGeom>
        </p:spPr>
        <p:txBody>
          <a:bodyPr wrap="square" lIns="0" tIns="0" rIns="0" bIns="0" rtlCol="0" anchor="t">
            <a:spAutoFit/>
          </a:bodyPr>
          <a:lstStyle/>
          <a:p>
            <a:pPr algn="l">
              <a:lnSpc>
                <a:spcPts val="1680"/>
              </a:lnSpc>
              <a:spcBef>
                <a:spcPct val="0"/>
              </a:spcBef>
            </a:pPr>
            <a:r>
              <a:rPr lang="en-US" sz="2000" b="1" dirty="0">
                <a:solidFill>
                  <a:srgbClr val="1F2020"/>
                </a:solidFill>
                <a:latin typeface="Open Sans"/>
                <a:ea typeface="Open Sans"/>
                <a:cs typeface="Open Sans"/>
                <a:sym typeface="Open Sans"/>
              </a:rPr>
              <a:t>@@MO1t$$</a:t>
            </a:r>
          </a:p>
        </p:txBody>
      </p:sp>
      <p:sp>
        <p:nvSpPr>
          <p:cNvPr id="57" name="TextBox 39">
            <a:extLst>
              <a:ext uri="{FF2B5EF4-FFF2-40B4-BE49-F238E27FC236}">
                <a16:creationId xmlns:a16="http://schemas.microsoft.com/office/drawing/2014/main" id="{0D36D39B-380E-5B16-9D9A-907C8FD86419}"/>
              </a:ext>
            </a:extLst>
          </p:cNvPr>
          <p:cNvSpPr txBox="1"/>
          <p:nvPr/>
        </p:nvSpPr>
        <p:spPr>
          <a:xfrm>
            <a:off x="5971359" y="2121117"/>
            <a:ext cx="2697017" cy="229743"/>
          </a:xfrm>
          <a:prstGeom prst="rect">
            <a:avLst/>
          </a:prstGeom>
        </p:spPr>
        <p:txBody>
          <a:bodyPr wrap="square" lIns="0" tIns="0" rIns="0" bIns="0" rtlCol="0" anchor="t">
            <a:spAutoFit/>
          </a:bodyPr>
          <a:lstStyle/>
          <a:p>
            <a:pPr algn="l">
              <a:lnSpc>
                <a:spcPts val="1680"/>
              </a:lnSpc>
              <a:spcBef>
                <a:spcPct val="0"/>
              </a:spcBef>
            </a:pPr>
            <a:r>
              <a:rPr lang="en-US" sz="2000" b="1" dirty="0">
                <a:solidFill>
                  <a:srgbClr val="1F2020"/>
                </a:solidFill>
                <a:latin typeface="Open Sans"/>
                <a:ea typeface="Open Sans"/>
                <a:cs typeface="Open Sans"/>
                <a:sym typeface="Open Sans"/>
              </a:rPr>
              <a:t>@@MO2t$$</a:t>
            </a:r>
          </a:p>
        </p:txBody>
      </p:sp>
      <p:sp>
        <p:nvSpPr>
          <p:cNvPr id="58" name="TextBox 39">
            <a:extLst>
              <a:ext uri="{FF2B5EF4-FFF2-40B4-BE49-F238E27FC236}">
                <a16:creationId xmlns:a16="http://schemas.microsoft.com/office/drawing/2014/main" id="{80DC64BC-51C6-7398-57A0-EF07F81A59F6}"/>
              </a:ext>
            </a:extLst>
          </p:cNvPr>
          <p:cNvSpPr txBox="1"/>
          <p:nvPr/>
        </p:nvSpPr>
        <p:spPr>
          <a:xfrm>
            <a:off x="10129823" y="2144944"/>
            <a:ext cx="2697017" cy="229743"/>
          </a:xfrm>
          <a:prstGeom prst="rect">
            <a:avLst/>
          </a:prstGeom>
        </p:spPr>
        <p:txBody>
          <a:bodyPr wrap="square" lIns="0" tIns="0" rIns="0" bIns="0" rtlCol="0" anchor="t">
            <a:spAutoFit/>
          </a:bodyPr>
          <a:lstStyle/>
          <a:p>
            <a:pPr algn="l">
              <a:lnSpc>
                <a:spcPts val="1680"/>
              </a:lnSpc>
              <a:spcBef>
                <a:spcPct val="0"/>
              </a:spcBef>
            </a:pPr>
            <a:r>
              <a:rPr lang="en-US" sz="2000" b="1" dirty="0">
                <a:solidFill>
                  <a:srgbClr val="1F2020"/>
                </a:solidFill>
                <a:latin typeface="Open Sans"/>
                <a:ea typeface="Open Sans"/>
                <a:cs typeface="Open Sans"/>
                <a:sym typeface="Open Sans"/>
              </a:rPr>
              <a:t>@@MO3t$$</a:t>
            </a:r>
          </a:p>
        </p:txBody>
      </p:sp>
      <p:sp>
        <p:nvSpPr>
          <p:cNvPr id="59" name="TextBox 39">
            <a:extLst>
              <a:ext uri="{FF2B5EF4-FFF2-40B4-BE49-F238E27FC236}">
                <a16:creationId xmlns:a16="http://schemas.microsoft.com/office/drawing/2014/main" id="{DB33BAF3-E2B8-3BB4-50CF-1BD4DB23C754}"/>
              </a:ext>
            </a:extLst>
          </p:cNvPr>
          <p:cNvSpPr txBox="1"/>
          <p:nvPr/>
        </p:nvSpPr>
        <p:spPr>
          <a:xfrm>
            <a:off x="14190330" y="2167075"/>
            <a:ext cx="2697017" cy="229743"/>
          </a:xfrm>
          <a:prstGeom prst="rect">
            <a:avLst/>
          </a:prstGeom>
        </p:spPr>
        <p:txBody>
          <a:bodyPr wrap="square" lIns="0" tIns="0" rIns="0" bIns="0" rtlCol="0" anchor="t">
            <a:spAutoFit/>
          </a:bodyPr>
          <a:lstStyle/>
          <a:p>
            <a:pPr algn="l">
              <a:lnSpc>
                <a:spcPts val="1680"/>
              </a:lnSpc>
              <a:spcBef>
                <a:spcPct val="0"/>
              </a:spcBef>
            </a:pPr>
            <a:r>
              <a:rPr lang="en-US" sz="2000" b="1" dirty="0">
                <a:solidFill>
                  <a:srgbClr val="1F2020"/>
                </a:solidFill>
                <a:latin typeface="Open Sans"/>
                <a:ea typeface="Open Sans"/>
                <a:cs typeface="Open Sans"/>
                <a:sym typeface="Open Sans"/>
              </a:rPr>
              <a:t>@@MO4t$$</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6319105"/>
            <a:ext cx="18288000" cy="3967895"/>
            <a:chOff x="0" y="0"/>
            <a:chExt cx="4816593" cy="1045042"/>
          </a:xfrm>
        </p:grpSpPr>
        <p:sp>
          <p:nvSpPr>
            <p:cNvPr id="3" name="Freeform 3"/>
            <p:cNvSpPr/>
            <p:nvPr/>
          </p:nvSpPr>
          <p:spPr>
            <a:xfrm>
              <a:off x="0" y="0"/>
              <a:ext cx="4816592" cy="1045042"/>
            </a:xfrm>
            <a:custGeom>
              <a:avLst/>
              <a:gdLst/>
              <a:ahLst/>
              <a:cxnLst/>
              <a:rect l="l" t="t" r="r" b="b"/>
              <a:pathLst>
                <a:path w="4816592" h="1045042">
                  <a:moveTo>
                    <a:pt x="0" y="0"/>
                  </a:moveTo>
                  <a:lnTo>
                    <a:pt x="4816592" y="0"/>
                  </a:lnTo>
                  <a:lnTo>
                    <a:pt x="4816592" y="1045042"/>
                  </a:lnTo>
                  <a:lnTo>
                    <a:pt x="0" y="1045042"/>
                  </a:lnTo>
                  <a:close/>
                </a:path>
              </a:pathLst>
            </a:custGeom>
            <a:gradFill rotWithShape="1">
              <a:gsLst>
                <a:gs pos="0">
                  <a:srgbClr val="7FA4A4">
                    <a:alpha val="100000"/>
                  </a:srgbClr>
                </a:gs>
                <a:gs pos="50000">
                  <a:srgbClr val="305A72">
                    <a:alpha val="100000"/>
                  </a:srgbClr>
                </a:gs>
                <a:gs pos="100000">
                  <a:srgbClr val="1A3C5C">
                    <a:alpha val="100000"/>
                  </a:srgbClr>
                </a:gs>
              </a:gsLst>
              <a:lin ang="2700000"/>
            </a:gradFill>
          </p:spPr>
        </p:sp>
        <p:sp>
          <p:nvSpPr>
            <p:cNvPr id="4" name="TextBox 4"/>
            <p:cNvSpPr txBox="1"/>
            <p:nvPr/>
          </p:nvSpPr>
          <p:spPr>
            <a:xfrm>
              <a:off x="0" y="-47625"/>
              <a:ext cx="4816593" cy="1092667"/>
            </a:xfrm>
            <a:prstGeom prst="rect">
              <a:avLst/>
            </a:prstGeom>
          </p:spPr>
          <p:txBody>
            <a:bodyPr lIns="50800" tIns="50800" rIns="50800" bIns="50800" rtlCol="0" anchor="ctr"/>
            <a:lstStyle/>
            <a:p>
              <a:pPr algn="ctr">
                <a:lnSpc>
                  <a:spcPts val="2239"/>
                </a:lnSpc>
              </a:pPr>
              <a:endParaRPr/>
            </a:p>
          </p:txBody>
        </p:sp>
      </p:grpSp>
      <p:grpSp>
        <p:nvGrpSpPr>
          <p:cNvPr id="5" name="Group 5"/>
          <p:cNvGrpSpPr/>
          <p:nvPr/>
        </p:nvGrpSpPr>
        <p:grpSpPr>
          <a:xfrm>
            <a:off x="17775566" y="8233433"/>
            <a:ext cx="1024867" cy="1024867"/>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7FA4A4">
                    <a:alpha val="100000"/>
                  </a:srgbClr>
                </a:gs>
                <a:gs pos="50000">
                  <a:srgbClr val="305A72">
                    <a:alpha val="100000"/>
                  </a:srgbClr>
                </a:gs>
                <a:gs pos="100000">
                  <a:srgbClr val="1A3C5C">
                    <a:alpha val="100000"/>
                  </a:srgbClr>
                </a:gs>
              </a:gsLst>
              <a:lin ang="2700000"/>
            </a:gradFill>
          </p:spPr>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17096803" y="557375"/>
            <a:ext cx="137619" cy="137619"/>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7FA4A4">
                    <a:alpha val="100000"/>
                  </a:srgbClr>
                </a:gs>
                <a:gs pos="50000">
                  <a:srgbClr val="305A72">
                    <a:alpha val="100000"/>
                  </a:srgbClr>
                </a:gs>
                <a:gs pos="100000">
                  <a:srgbClr val="1A3C5C">
                    <a:alpha val="100000"/>
                  </a:srgbClr>
                </a:gs>
              </a:gsLst>
              <a:lin ang="2700000"/>
            </a:gradFill>
          </p:spPr>
        </p:sp>
        <p:sp>
          <p:nvSpPr>
            <p:cNvPr id="10" name="TextBox 10"/>
            <p:cNvSpPr txBox="1"/>
            <p:nvPr/>
          </p:nvSpPr>
          <p:spPr>
            <a:xfrm>
              <a:off x="76200" y="28575"/>
              <a:ext cx="660400" cy="708025"/>
            </a:xfrm>
            <a:prstGeom prst="rect">
              <a:avLst/>
            </a:prstGeom>
          </p:spPr>
          <p:txBody>
            <a:bodyPr lIns="50800" tIns="50800" rIns="50800" bIns="50800" rtlCol="0" anchor="ctr"/>
            <a:lstStyle/>
            <a:p>
              <a:pPr algn="ctr">
                <a:lnSpc>
                  <a:spcPts val="2239"/>
                </a:lnSpc>
              </a:pPr>
              <a:endParaRPr/>
            </a:p>
          </p:txBody>
        </p:sp>
      </p:grpSp>
      <p:grpSp>
        <p:nvGrpSpPr>
          <p:cNvPr id="11" name="Group 11"/>
          <p:cNvGrpSpPr/>
          <p:nvPr/>
        </p:nvGrpSpPr>
        <p:grpSpPr>
          <a:xfrm>
            <a:off x="17353109" y="557375"/>
            <a:ext cx="137619" cy="137619"/>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7FA4A4">
                    <a:alpha val="100000"/>
                  </a:srgbClr>
                </a:gs>
                <a:gs pos="50000">
                  <a:srgbClr val="305A72">
                    <a:alpha val="100000"/>
                  </a:srgbClr>
                </a:gs>
                <a:gs pos="100000">
                  <a:srgbClr val="1A3C5C">
                    <a:alpha val="100000"/>
                  </a:srgbClr>
                </a:gs>
              </a:gsLst>
              <a:lin ang="2700000"/>
            </a:gradFill>
          </p:spPr>
        </p:sp>
        <p:sp>
          <p:nvSpPr>
            <p:cNvPr id="13" name="TextBox 13"/>
            <p:cNvSpPr txBox="1"/>
            <p:nvPr/>
          </p:nvSpPr>
          <p:spPr>
            <a:xfrm>
              <a:off x="76200" y="28575"/>
              <a:ext cx="660400" cy="708025"/>
            </a:xfrm>
            <a:prstGeom prst="rect">
              <a:avLst/>
            </a:prstGeom>
          </p:spPr>
          <p:txBody>
            <a:bodyPr lIns="50800" tIns="50800" rIns="50800" bIns="50800" rtlCol="0" anchor="ctr"/>
            <a:lstStyle/>
            <a:p>
              <a:pPr algn="ctr">
                <a:lnSpc>
                  <a:spcPts val="2239"/>
                </a:lnSpc>
              </a:pPr>
              <a:endParaRPr/>
            </a:p>
          </p:txBody>
        </p:sp>
      </p:grpSp>
      <p:grpSp>
        <p:nvGrpSpPr>
          <p:cNvPr id="14" name="Group 14"/>
          <p:cNvGrpSpPr/>
          <p:nvPr/>
        </p:nvGrpSpPr>
        <p:grpSpPr>
          <a:xfrm>
            <a:off x="17605028" y="557375"/>
            <a:ext cx="137619" cy="137619"/>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7FA4A4">
                    <a:alpha val="100000"/>
                  </a:srgbClr>
                </a:gs>
                <a:gs pos="50000">
                  <a:srgbClr val="305A72">
                    <a:alpha val="100000"/>
                  </a:srgbClr>
                </a:gs>
                <a:gs pos="100000">
                  <a:srgbClr val="1A3C5C">
                    <a:alpha val="100000"/>
                  </a:srgbClr>
                </a:gs>
              </a:gsLst>
              <a:lin ang="2700000"/>
            </a:gradFill>
          </p:spPr>
        </p:sp>
        <p:sp>
          <p:nvSpPr>
            <p:cNvPr id="16" name="TextBox 16"/>
            <p:cNvSpPr txBox="1"/>
            <p:nvPr/>
          </p:nvSpPr>
          <p:spPr>
            <a:xfrm>
              <a:off x="76200" y="28575"/>
              <a:ext cx="660400" cy="708025"/>
            </a:xfrm>
            <a:prstGeom prst="rect">
              <a:avLst/>
            </a:prstGeom>
          </p:spPr>
          <p:txBody>
            <a:bodyPr lIns="50800" tIns="50800" rIns="50800" bIns="50800" rtlCol="0" anchor="ctr"/>
            <a:lstStyle/>
            <a:p>
              <a:pPr algn="ctr">
                <a:lnSpc>
                  <a:spcPts val="2239"/>
                </a:lnSpc>
              </a:pPr>
              <a:endParaRPr/>
            </a:p>
          </p:txBody>
        </p:sp>
      </p:grpSp>
      <p:sp>
        <p:nvSpPr>
          <p:cNvPr id="17" name="TextBox 17"/>
          <p:cNvSpPr txBox="1"/>
          <p:nvPr/>
        </p:nvSpPr>
        <p:spPr>
          <a:xfrm>
            <a:off x="15940842" y="517674"/>
            <a:ext cx="978460" cy="197971"/>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ea typeface="Open Sans"/>
                <a:cs typeface="Open Sans"/>
                <a:sym typeface="Open Sans"/>
              </a:rPr>
              <a:t>Contact</a:t>
            </a:r>
          </a:p>
        </p:txBody>
      </p:sp>
      <p:sp>
        <p:nvSpPr>
          <p:cNvPr id="18" name="TextBox 18"/>
          <p:cNvSpPr txBox="1"/>
          <p:nvPr/>
        </p:nvSpPr>
        <p:spPr>
          <a:xfrm>
            <a:off x="14385046" y="517674"/>
            <a:ext cx="1060497" cy="197971"/>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ea typeface="Open Sans"/>
                <a:cs typeface="Open Sans"/>
                <a:sym typeface="Open Sans"/>
              </a:rPr>
              <a:t>About Us</a:t>
            </a:r>
          </a:p>
        </p:txBody>
      </p:sp>
      <p:sp>
        <p:nvSpPr>
          <p:cNvPr id="19" name="TextBox 19"/>
          <p:cNvSpPr txBox="1"/>
          <p:nvPr/>
        </p:nvSpPr>
        <p:spPr>
          <a:xfrm>
            <a:off x="13154289" y="517674"/>
            <a:ext cx="735456" cy="197971"/>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ea typeface="Open Sans"/>
                <a:cs typeface="Open Sans"/>
                <a:sym typeface="Open Sans"/>
              </a:rPr>
              <a:t>Service</a:t>
            </a:r>
          </a:p>
        </p:txBody>
      </p:sp>
      <p:sp>
        <p:nvSpPr>
          <p:cNvPr id="20" name="TextBox 20"/>
          <p:cNvSpPr txBox="1"/>
          <p:nvPr/>
        </p:nvSpPr>
        <p:spPr>
          <a:xfrm>
            <a:off x="11898530" y="517674"/>
            <a:ext cx="809760" cy="197971"/>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ea typeface="Open Sans"/>
                <a:cs typeface="Open Sans"/>
                <a:sym typeface="Open Sans"/>
              </a:rPr>
              <a:t>Home</a:t>
            </a:r>
          </a:p>
        </p:txBody>
      </p:sp>
      <p:sp>
        <p:nvSpPr>
          <p:cNvPr id="21" name="Freeform 21"/>
          <p:cNvSpPr/>
          <p:nvPr/>
        </p:nvSpPr>
        <p:spPr>
          <a:xfrm>
            <a:off x="598872" y="458184"/>
            <a:ext cx="326225" cy="336000"/>
          </a:xfrm>
          <a:custGeom>
            <a:avLst/>
            <a:gdLst/>
            <a:ahLst/>
            <a:cxnLst/>
            <a:rect l="l" t="t" r="r" b="b"/>
            <a:pathLst>
              <a:path w="326225" h="336000">
                <a:moveTo>
                  <a:pt x="0" y="0"/>
                </a:moveTo>
                <a:lnTo>
                  <a:pt x="326225" y="0"/>
                </a:lnTo>
                <a:lnTo>
                  <a:pt x="326225" y="336000"/>
                </a:lnTo>
                <a:lnTo>
                  <a:pt x="0" y="3360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2" name="TextBox 22"/>
          <p:cNvSpPr txBox="1"/>
          <p:nvPr/>
        </p:nvSpPr>
        <p:spPr>
          <a:xfrm>
            <a:off x="1039108" y="517674"/>
            <a:ext cx="1685376" cy="197971"/>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ea typeface="Open Sans"/>
                <a:cs typeface="Open Sans"/>
                <a:sym typeface="Open Sans"/>
              </a:rPr>
              <a:t>Ingoude Company</a:t>
            </a:r>
          </a:p>
        </p:txBody>
      </p:sp>
      <p:grpSp>
        <p:nvGrpSpPr>
          <p:cNvPr id="23" name="Group 23"/>
          <p:cNvGrpSpPr>
            <a:grpSpLocks noChangeAspect="1"/>
          </p:cNvGrpSpPr>
          <p:nvPr/>
        </p:nvGrpSpPr>
        <p:grpSpPr>
          <a:xfrm>
            <a:off x="1622045" y="1676824"/>
            <a:ext cx="6839591" cy="9191367"/>
            <a:chOff x="0" y="0"/>
            <a:chExt cx="3663950" cy="4923790"/>
          </a:xfrm>
        </p:grpSpPr>
        <p:sp>
          <p:nvSpPr>
            <p:cNvPr id="24" name="Freeform 24"/>
            <p:cNvSpPr/>
            <p:nvPr/>
          </p:nvSpPr>
          <p:spPr>
            <a:xfrm>
              <a:off x="31750" y="31750"/>
              <a:ext cx="3600450" cy="4859020"/>
            </a:xfrm>
            <a:custGeom>
              <a:avLst/>
              <a:gdLst/>
              <a:ahLst/>
              <a:cxnLst/>
              <a:rect l="l" t="t" r="r" b="b"/>
              <a:pathLst>
                <a:path w="3600450" h="4859020">
                  <a:moveTo>
                    <a:pt x="3600450" y="4499610"/>
                  </a:moveTo>
                  <a:cubicBezTo>
                    <a:pt x="3600450" y="4699000"/>
                    <a:pt x="3439160" y="4859020"/>
                    <a:pt x="3241040" y="4859020"/>
                  </a:cubicBezTo>
                  <a:lnTo>
                    <a:pt x="359410" y="4859020"/>
                  </a:lnTo>
                  <a:cubicBezTo>
                    <a:pt x="160020" y="4859020"/>
                    <a:pt x="0" y="4697730"/>
                    <a:pt x="0" y="4499610"/>
                  </a:cubicBezTo>
                  <a:lnTo>
                    <a:pt x="0" y="359410"/>
                  </a:lnTo>
                  <a:cubicBezTo>
                    <a:pt x="0" y="160020"/>
                    <a:pt x="161290" y="0"/>
                    <a:pt x="359410" y="0"/>
                  </a:cubicBezTo>
                  <a:lnTo>
                    <a:pt x="3239770" y="0"/>
                  </a:lnTo>
                  <a:cubicBezTo>
                    <a:pt x="3439160" y="0"/>
                    <a:pt x="3599180" y="161290"/>
                    <a:pt x="3599180" y="359410"/>
                  </a:cubicBezTo>
                  <a:lnTo>
                    <a:pt x="3600450" y="4499610"/>
                  </a:lnTo>
                  <a:close/>
                </a:path>
              </a:pathLst>
            </a:custGeom>
            <a:blipFill>
              <a:blip r:embed="rId4"/>
              <a:stretch>
                <a:fillRect l="-95570" r="-34142"/>
              </a:stretch>
            </a:blipFill>
          </p:spPr>
        </p:sp>
        <p:sp>
          <p:nvSpPr>
            <p:cNvPr id="25" name="Freeform 25"/>
            <p:cNvSpPr/>
            <p:nvPr/>
          </p:nvSpPr>
          <p:spPr>
            <a:xfrm>
              <a:off x="0" y="0"/>
              <a:ext cx="3663950" cy="4923790"/>
            </a:xfrm>
            <a:custGeom>
              <a:avLst/>
              <a:gdLst/>
              <a:ahLst/>
              <a:cxnLst/>
              <a:rect l="l" t="t" r="r" b="b"/>
              <a:pathLst>
                <a:path w="3663950" h="4923790">
                  <a:moveTo>
                    <a:pt x="3271520" y="4923790"/>
                  </a:moveTo>
                  <a:lnTo>
                    <a:pt x="391160" y="4923790"/>
                  </a:lnTo>
                  <a:cubicBezTo>
                    <a:pt x="175260" y="4923790"/>
                    <a:pt x="0" y="4748530"/>
                    <a:pt x="0" y="4532630"/>
                  </a:cubicBezTo>
                  <a:lnTo>
                    <a:pt x="0" y="392430"/>
                  </a:lnTo>
                  <a:cubicBezTo>
                    <a:pt x="0" y="175260"/>
                    <a:pt x="175260" y="0"/>
                    <a:pt x="391160" y="0"/>
                  </a:cubicBezTo>
                  <a:lnTo>
                    <a:pt x="3271520" y="0"/>
                  </a:lnTo>
                  <a:cubicBezTo>
                    <a:pt x="3487420" y="0"/>
                    <a:pt x="3662680" y="175260"/>
                    <a:pt x="3662680" y="391160"/>
                  </a:cubicBezTo>
                  <a:lnTo>
                    <a:pt x="3662680" y="4531360"/>
                  </a:lnTo>
                  <a:cubicBezTo>
                    <a:pt x="3663950" y="4747260"/>
                    <a:pt x="3487420" y="4923790"/>
                    <a:pt x="3271520" y="4923790"/>
                  </a:cubicBezTo>
                  <a:close/>
                  <a:moveTo>
                    <a:pt x="391160" y="63500"/>
                  </a:moveTo>
                  <a:cubicBezTo>
                    <a:pt x="210820" y="63500"/>
                    <a:pt x="63500" y="210820"/>
                    <a:pt x="63500" y="391160"/>
                  </a:cubicBezTo>
                  <a:lnTo>
                    <a:pt x="63500" y="4531360"/>
                  </a:lnTo>
                  <a:cubicBezTo>
                    <a:pt x="63500" y="4712970"/>
                    <a:pt x="210820" y="4859020"/>
                    <a:pt x="391160" y="4859020"/>
                  </a:cubicBezTo>
                  <a:lnTo>
                    <a:pt x="3271520" y="4859020"/>
                  </a:lnTo>
                  <a:cubicBezTo>
                    <a:pt x="3453130" y="4859020"/>
                    <a:pt x="3599180" y="4711700"/>
                    <a:pt x="3599180" y="4531360"/>
                  </a:cubicBezTo>
                  <a:lnTo>
                    <a:pt x="3599180" y="391160"/>
                  </a:lnTo>
                  <a:cubicBezTo>
                    <a:pt x="3599180" y="209550"/>
                    <a:pt x="3451860" y="63500"/>
                    <a:pt x="3271520" y="63500"/>
                  </a:cubicBezTo>
                  <a:lnTo>
                    <a:pt x="391160" y="63500"/>
                  </a:lnTo>
                  <a:close/>
                </a:path>
              </a:pathLst>
            </a:custGeom>
            <a:solidFill>
              <a:srgbClr val="FFFFFF"/>
            </a:solidFill>
          </p:spPr>
        </p:sp>
      </p:grpSp>
      <p:grpSp>
        <p:nvGrpSpPr>
          <p:cNvPr id="26" name="Group 26"/>
          <p:cNvGrpSpPr>
            <a:grpSpLocks noChangeAspect="1"/>
          </p:cNvGrpSpPr>
          <p:nvPr/>
        </p:nvGrpSpPr>
        <p:grpSpPr>
          <a:xfrm>
            <a:off x="8671186" y="4018509"/>
            <a:ext cx="3845434" cy="4601192"/>
            <a:chOff x="0" y="0"/>
            <a:chExt cx="3663950" cy="4384040"/>
          </a:xfrm>
        </p:grpSpPr>
        <p:sp>
          <p:nvSpPr>
            <p:cNvPr id="27" name="Freeform 27"/>
            <p:cNvSpPr/>
            <p:nvPr/>
          </p:nvSpPr>
          <p:spPr>
            <a:xfrm>
              <a:off x="31750" y="31750"/>
              <a:ext cx="3600450" cy="4319270"/>
            </a:xfrm>
            <a:custGeom>
              <a:avLst/>
              <a:gdLst/>
              <a:ahLst/>
              <a:cxnLst/>
              <a:rect l="l" t="t" r="r" b="b"/>
              <a:pathLst>
                <a:path w="3600450" h="4319270">
                  <a:moveTo>
                    <a:pt x="3600450" y="3959860"/>
                  </a:moveTo>
                  <a:cubicBezTo>
                    <a:pt x="3600450" y="4159250"/>
                    <a:pt x="3439160" y="4319270"/>
                    <a:pt x="3241040" y="4319270"/>
                  </a:cubicBezTo>
                  <a:lnTo>
                    <a:pt x="359410" y="4319270"/>
                  </a:lnTo>
                  <a:cubicBezTo>
                    <a:pt x="160020" y="4319270"/>
                    <a:pt x="0" y="4157980"/>
                    <a:pt x="0" y="3959860"/>
                  </a:cubicBezTo>
                  <a:lnTo>
                    <a:pt x="0" y="359410"/>
                  </a:lnTo>
                  <a:cubicBezTo>
                    <a:pt x="0" y="160020"/>
                    <a:pt x="161290" y="0"/>
                    <a:pt x="359410" y="0"/>
                  </a:cubicBezTo>
                  <a:lnTo>
                    <a:pt x="3239770" y="0"/>
                  </a:lnTo>
                  <a:cubicBezTo>
                    <a:pt x="3439160" y="0"/>
                    <a:pt x="3599180" y="161290"/>
                    <a:pt x="3599180" y="359410"/>
                  </a:cubicBezTo>
                  <a:lnTo>
                    <a:pt x="3600450" y="3959860"/>
                  </a:lnTo>
                  <a:close/>
                </a:path>
              </a:pathLst>
            </a:custGeom>
            <a:blipFill>
              <a:blip r:embed="rId5"/>
              <a:stretch>
                <a:fillRect t="-25114"/>
              </a:stretch>
            </a:blipFill>
          </p:spPr>
        </p:sp>
        <p:sp>
          <p:nvSpPr>
            <p:cNvPr id="28" name="Freeform 28"/>
            <p:cNvSpPr/>
            <p:nvPr/>
          </p:nvSpPr>
          <p:spPr>
            <a:xfrm>
              <a:off x="0" y="0"/>
              <a:ext cx="3663950" cy="4384040"/>
            </a:xfrm>
            <a:custGeom>
              <a:avLst/>
              <a:gdLst/>
              <a:ahLst/>
              <a:cxnLst/>
              <a:rect l="l" t="t" r="r" b="b"/>
              <a:pathLst>
                <a:path w="3663950" h="4384040">
                  <a:moveTo>
                    <a:pt x="3271520" y="4384040"/>
                  </a:moveTo>
                  <a:lnTo>
                    <a:pt x="391160" y="4384040"/>
                  </a:lnTo>
                  <a:cubicBezTo>
                    <a:pt x="175260" y="4384040"/>
                    <a:pt x="0" y="4208780"/>
                    <a:pt x="0" y="3992880"/>
                  </a:cubicBezTo>
                  <a:lnTo>
                    <a:pt x="0" y="391160"/>
                  </a:lnTo>
                  <a:cubicBezTo>
                    <a:pt x="0" y="175260"/>
                    <a:pt x="175260" y="0"/>
                    <a:pt x="391160" y="0"/>
                  </a:cubicBezTo>
                  <a:lnTo>
                    <a:pt x="3271520" y="0"/>
                  </a:lnTo>
                  <a:cubicBezTo>
                    <a:pt x="3487420" y="0"/>
                    <a:pt x="3662680" y="175260"/>
                    <a:pt x="3662680" y="391160"/>
                  </a:cubicBezTo>
                  <a:lnTo>
                    <a:pt x="3662680" y="3991610"/>
                  </a:lnTo>
                  <a:cubicBezTo>
                    <a:pt x="3663950" y="4207510"/>
                    <a:pt x="3487420" y="4384040"/>
                    <a:pt x="3271520" y="4384040"/>
                  </a:cubicBezTo>
                  <a:close/>
                  <a:moveTo>
                    <a:pt x="391160" y="63500"/>
                  </a:moveTo>
                  <a:cubicBezTo>
                    <a:pt x="210820" y="63500"/>
                    <a:pt x="63500" y="210820"/>
                    <a:pt x="63500" y="391160"/>
                  </a:cubicBezTo>
                  <a:lnTo>
                    <a:pt x="63500" y="3991610"/>
                  </a:lnTo>
                  <a:cubicBezTo>
                    <a:pt x="63500" y="4173220"/>
                    <a:pt x="210820" y="4319270"/>
                    <a:pt x="391160" y="4319270"/>
                  </a:cubicBezTo>
                  <a:lnTo>
                    <a:pt x="3271520" y="4319270"/>
                  </a:lnTo>
                  <a:cubicBezTo>
                    <a:pt x="3453130" y="4319270"/>
                    <a:pt x="3599180" y="4171950"/>
                    <a:pt x="3599180" y="3991610"/>
                  </a:cubicBezTo>
                  <a:lnTo>
                    <a:pt x="3599180" y="391160"/>
                  </a:lnTo>
                  <a:cubicBezTo>
                    <a:pt x="3599180" y="209550"/>
                    <a:pt x="3451860" y="63500"/>
                    <a:pt x="3271520" y="63500"/>
                  </a:cubicBezTo>
                  <a:lnTo>
                    <a:pt x="391160" y="63500"/>
                  </a:lnTo>
                  <a:close/>
                </a:path>
              </a:pathLst>
            </a:custGeom>
            <a:solidFill>
              <a:srgbClr val="FFFFFF"/>
            </a:solidFill>
          </p:spPr>
        </p:sp>
      </p:grpSp>
      <p:grpSp>
        <p:nvGrpSpPr>
          <p:cNvPr id="29" name="Group 29"/>
          <p:cNvGrpSpPr>
            <a:grpSpLocks noChangeAspect="1"/>
          </p:cNvGrpSpPr>
          <p:nvPr/>
        </p:nvGrpSpPr>
        <p:grpSpPr>
          <a:xfrm>
            <a:off x="12726170" y="4018509"/>
            <a:ext cx="3845434" cy="4601192"/>
            <a:chOff x="0" y="0"/>
            <a:chExt cx="3663950" cy="4384040"/>
          </a:xfrm>
        </p:grpSpPr>
        <p:sp>
          <p:nvSpPr>
            <p:cNvPr id="30" name="Freeform 30"/>
            <p:cNvSpPr/>
            <p:nvPr/>
          </p:nvSpPr>
          <p:spPr>
            <a:xfrm>
              <a:off x="31750" y="31750"/>
              <a:ext cx="3600450" cy="4319270"/>
            </a:xfrm>
            <a:custGeom>
              <a:avLst/>
              <a:gdLst/>
              <a:ahLst/>
              <a:cxnLst/>
              <a:rect l="l" t="t" r="r" b="b"/>
              <a:pathLst>
                <a:path w="3600450" h="4319270">
                  <a:moveTo>
                    <a:pt x="3600450" y="3959860"/>
                  </a:moveTo>
                  <a:cubicBezTo>
                    <a:pt x="3600450" y="4159250"/>
                    <a:pt x="3439160" y="4319270"/>
                    <a:pt x="3241040" y="4319270"/>
                  </a:cubicBezTo>
                  <a:lnTo>
                    <a:pt x="359410" y="4319270"/>
                  </a:lnTo>
                  <a:cubicBezTo>
                    <a:pt x="160020" y="4319270"/>
                    <a:pt x="0" y="4157980"/>
                    <a:pt x="0" y="3959860"/>
                  </a:cubicBezTo>
                  <a:lnTo>
                    <a:pt x="0" y="359410"/>
                  </a:lnTo>
                  <a:cubicBezTo>
                    <a:pt x="0" y="160020"/>
                    <a:pt x="161290" y="0"/>
                    <a:pt x="359410" y="0"/>
                  </a:cubicBezTo>
                  <a:lnTo>
                    <a:pt x="3239770" y="0"/>
                  </a:lnTo>
                  <a:cubicBezTo>
                    <a:pt x="3439160" y="0"/>
                    <a:pt x="3599180" y="161290"/>
                    <a:pt x="3599180" y="359410"/>
                  </a:cubicBezTo>
                  <a:lnTo>
                    <a:pt x="3600450" y="3959860"/>
                  </a:lnTo>
                  <a:close/>
                </a:path>
              </a:pathLst>
            </a:custGeom>
            <a:blipFill>
              <a:blip r:embed="rId6"/>
              <a:stretch>
                <a:fillRect l="-33656" r="-46403"/>
              </a:stretch>
            </a:blipFill>
          </p:spPr>
        </p:sp>
        <p:sp>
          <p:nvSpPr>
            <p:cNvPr id="31" name="Freeform 31"/>
            <p:cNvSpPr/>
            <p:nvPr/>
          </p:nvSpPr>
          <p:spPr>
            <a:xfrm>
              <a:off x="0" y="0"/>
              <a:ext cx="3663950" cy="4384040"/>
            </a:xfrm>
            <a:custGeom>
              <a:avLst/>
              <a:gdLst/>
              <a:ahLst/>
              <a:cxnLst/>
              <a:rect l="l" t="t" r="r" b="b"/>
              <a:pathLst>
                <a:path w="3663950" h="4384040">
                  <a:moveTo>
                    <a:pt x="3271520" y="4384040"/>
                  </a:moveTo>
                  <a:lnTo>
                    <a:pt x="391160" y="4384040"/>
                  </a:lnTo>
                  <a:cubicBezTo>
                    <a:pt x="175260" y="4384040"/>
                    <a:pt x="0" y="4208780"/>
                    <a:pt x="0" y="3992880"/>
                  </a:cubicBezTo>
                  <a:lnTo>
                    <a:pt x="0" y="391160"/>
                  </a:lnTo>
                  <a:cubicBezTo>
                    <a:pt x="0" y="175260"/>
                    <a:pt x="175260" y="0"/>
                    <a:pt x="391160" y="0"/>
                  </a:cubicBezTo>
                  <a:lnTo>
                    <a:pt x="3271520" y="0"/>
                  </a:lnTo>
                  <a:cubicBezTo>
                    <a:pt x="3487420" y="0"/>
                    <a:pt x="3662680" y="175260"/>
                    <a:pt x="3662680" y="391160"/>
                  </a:cubicBezTo>
                  <a:lnTo>
                    <a:pt x="3662680" y="3991610"/>
                  </a:lnTo>
                  <a:cubicBezTo>
                    <a:pt x="3663950" y="4207510"/>
                    <a:pt x="3487420" y="4384040"/>
                    <a:pt x="3271520" y="4384040"/>
                  </a:cubicBezTo>
                  <a:close/>
                  <a:moveTo>
                    <a:pt x="391160" y="63500"/>
                  </a:moveTo>
                  <a:cubicBezTo>
                    <a:pt x="210820" y="63500"/>
                    <a:pt x="63500" y="210820"/>
                    <a:pt x="63500" y="391160"/>
                  </a:cubicBezTo>
                  <a:lnTo>
                    <a:pt x="63500" y="3991610"/>
                  </a:lnTo>
                  <a:cubicBezTo>
                    <a:pt x="63500" y="4173220"/>
                    <a:pt x="210820" y="4319270"/>
                    <a:pt x="391160" y="4319270"/>
                  </a:cubicBezTo>
                  <a:lnTo>
                    <a:pt x="3271520" y="4319270"/>
                  </a:lnTo>
                  <a:cubicBezTo>
                    <a:pt x="3453130" y="4319270"/>
                    <a:pt x="3599180" y="4171950"/>
                    <a:pt x="3599180" y="3991610"/>
                  </a:cubicBezTo>
                  <a:lnTo>
                    <a:pt x="3599180" y="391160"/>
                  </a:lnTo>
                  <a:cubicBezTo>
                    <a:pt x="3599180" y="209550"/>
                    <a:pt x="3451860" y="63500"/>
                    <a:pt x="3271520" y="63500"/>
                  </a:cubicBezTo>
                  <a:lnTo>
                    <a:pt x="391160" y="63500"/>
                  </a:lnTo>
                  <a:close/>
                </a:path>
              </a:pathLst>
            </a:custGeom>
            <a:solidFill>
              <a:srgbClr val="FFFFFF"/>
            </a:solidFill>
          </p:spPr>
        </p:sp>
      </p:grpSp>
      <p:sp>
        <p:nvSpPr>
          <p:cNvPr id="32" name="TextBox 32"/>
          <p:cNvSpPr txBox="1"/>
          <p:nvPr/>
        </p:nvSpPr>
        <p:spPr>
          <a:xfrm>
            <a:off x="9465452" y="1882046"/>
            <a:ext cx="5830720" cy="717476"/>
          </a:xfrm>
          <a:prstGeom prst="rect">
            <a:avLst/>
          </a:prstGeom>
        </p:spPr>
        <p:txBody>
          <a:bodyPr lIns="0" tIns="0" rIns="0" bIns="0" rtlCol="0" anchor="t">
            <a:spAutoFit/>
          </a:bodyPr>
          <a:lstStyle/>
          <a:p>
            <a:pPr algn="l">
              <a:lnSpc>
                <a:spcPts val="5600"/>
              </a:lnSpc>
            </a:pPr>
            <a:r>
              <a:rPr lang="en-US" sz="5000" b="1">
                <a:solidFill>
                  <a:srgbClr val="1F2020"/>
                </a:solidFill>
                <a:latin typeface="Montserrat Bold"/>
                <a:ea typeface="Montserrat Bold"/>
                <a:cs typeface="Montserrat Bold"/>
                <a:sym typeface="Montserrat Bold"/>
              </a:rPr>
              <a:t>Our Portfolio</a:t>
            </a:r>
          </a:p>
        </p:txBody>
      </p:sp>
      <p:sp>
        <p:nvSpPr>
          <p:cNvPr id="33" name="TextBox 33"/>
          <p:cNvSpPr txBox="1"/>
          <p:nvPr/>
        </p:nvSpPr>
        <p:spPr>
          <a:xfrm>
            <a:off x="9465452" y="2895854"/>
            <a:ext cx="6475391" cy="407372"/>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ea typeface="Open Sans"/>
                <a:cs typeface="Open Sans"/>
                <a:sym typeface="Open Sans"/>
              </a:rPr>
              <a:t>Lorem ipsum dolor sit amet, consectetur adipiscing elit, sed do eiusmod tempor incididunt ut labore et dolore magna aliqua. Ut enim ad minim veniam, quis nostrud</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166820"/>
            <a:ext cx="18288000" cy="5120180"/>
            <a:chOff x="0" y="0"/>
            <a:chExt cx="4816593" cy="1348525"/>
          </a:xfrm>
        </p:grpSpPr>
        <p:sp>
          <p:nvSpPr>
            <p:cNvPr id="3" name="Freeform 3"/>
            <p:cNvSpPr/>
            <p:nvPr/>
          </p:nvSpPr>
          <p:spPr>
            <a:xfrm>
              <a:off x="0" y="0"/>
              <a:ext cx="4816592" cy="1348525"/>
            </a:xfrm>
            <a:custGeom>
              <a:avLst/>
              <a:gdLst/>
              <a:ahLst/>
              <a:cxnLst/>
              <a:rect l="l" t="t" r="r" b="b"/>
              <a:pathLst>
                <a:path w="4816592" h="1348525">
                  <a:moveTo>
                    <a:pt x="0" y="0"/>
                  </a:moveTo>
                  <a:lnTo>
                    <a:pt x="4816592" y="0"/>
                  </a:lnTo>
                  <a:lnTo>
                    <a:pt x="4816592" y="1348525"/>
                  </a:lnTo>
                  <a:lnTo>
                    <a:pt x="0" y="1348525"/>
                  </a:lnTo>
                  <a:close/>
                </a:path>
              </a:pathLst>
            </a:custGeom>
            <a:gradFill rotWithShape="1">
              <a:gsLst>
                <a:gs pos="0">
                  <a:srgbClr val="7FA4A4">
                    <a:alpha val="100000"/>
                  </a:srgbClr>
                </a:gs>
                <a:gs pos="50000">
                  <a:srgbClr val="305A72">
                    <a:alpha val="100000"/>
                  </a:srgbClr>
                </a:gs>
                <a:gs pos="100000">
                  <a:srgbClr val="1A3C5C">
                    <a:alpha val="100000"/>
                  </a:srgbClr>
                </a:gs>
              </a:gsLst>
              <a:lin ang="2700000"/>
            </a:gradFill>
          </p:spPr>
        </p:sp>
        <p:sp>
          <p:nvSpPr>
            <p:cNvPr id="4" name="TextBox 4"/>
            <p:cNvSpPr txBox="1"/>
            <p:nvPr/>
          </p:nvSpPr>
          <p:spPr>
            <a:xfrm>
              <a:off x="0" y="-47625"/>
              <a:ext cx="4816593" cy="1396150"/>
            </a:xfrm>
            <a:prstGeom prst="rect">
              <a:avLst/>
            </a:prstGeom>
          </p:spPr>
          <p:txBody>
            <a:bodyPr lIns="50800" tIns="50800" rIns="50800" bIns="50800" rtlCol="0" anchor="ctr"/>
            <a:lstStyle/>
            <a:p>
              <a:pPr algn="ctr">
                <a:lnSpc>
                  <a:spcPts val="2239"/>
                </a:lnSpc>
              </a:pPr>
              <a:endParaRPr/>
            </a:p>
          </p:txBody>
        </p:sp>
      </p:grpSp>
      <p:grpSp>
        <p:nvGrpSpPr>
          <p:cNvPr id="5" name="Group 5"/>
          <p:cNvGrpSpPr/>
          <p:nvPr/>
        </p:nvGrpSpPr>
        <p:grpSpPr>
          <a:xfrm>
            <a:off x="17775566" y="8233433"/>
            <a:ext cx="1024867" cy="1024867"/>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7FA4A4">
                    <a:alpha val="100000"/>
                  </a:srgbClr>
                </a:gs>
                <a:gs pos="50000">
                  <a:srgbClr val="305A72">
                    <a:alpha val="100000"/>
                  </a:srgbClr>
                </a:gs>
                <a:gs pos="100000">
                  <a:srgbClr val="1A3C5C">
                    <a:alpha val="100000"/>
                  </a:srgbClr>
                </a:gs>
              </a:gsLst>
              <a:lin ang="2700000"/>
            </a:gradFill>
          </p:spPr>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17096803" y="557375"/>
            <a:ext cx="137619" cy="137619"/>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7FA4A4">
                    <a:alpha val="100000"/>
                  </a:srgbClr>
                </a:gs>
                <a:gs pos="50000">
                  <a:srgbClr val="305A72">
                    <a:alpha val="100000"/>
                  </a:srgbClr>
                </a:gs>
                <a:gs pos="100000">
                  <a:srgbClr val="1A3C5C">
                    <a:alpha val="100000"/>
                  </a:srgbClr>
                </a:gs>
              </a:gsLst>
              <a:lin ang="2700000"/>
            </a:gradFill>
          </p:spPr>
        </p:sp>
        <p:sp>
          <p:nvSpPr>
            <p:cNvPr id="10" name="TextBox 10"/>
            <p:cNvSpPr txBox="1"/>
            <p:nvPr/>
          </p:nvSpPr>
          <p:spPr>
            <a:xfrm>
              <a:off x="76200" y="28575"/>
              <a:ext cx="660400" cy="708025"/>
            </a:xfrm>
            <a:prstGeom prst="rect">
              <a:avLst/>
            </a:prstGeom>
          </p:spPr>
          <p:txBody>
            <a:bodyPr lIns="50800" tIns="50800" rIns="50800" bIns="50800" rtlCol="0" anchor="ctr"/>
            <a:lstStyle/>
            <a:p>
              <a:pPr algn="ctr">
                <a:lnSpc>
                  <a:spcPts val="2239"/>
                </a:lnSpc>
              </a:pPr>
              <a:endParaRPr/>
            </a:p>
          </p:txBody>
        </p:sp>
      </p:grpSp>
      <p:grpSp>
        <p:nvGrpSpPr>
          <p:cNvPr id="11" name="Group 11"/>
          <p:cNvGrpSpPr/>
          <p:nvPr/>
        </p:nvGrpSpPr>
        <p:grpSpPr>
          <a:xfrm>
            <a:off x="17353109" y="557375"/>
            <a:ext cx="137619" cy="137619"/>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7FA4A4">
                    <a:alpha val="100000"/>
                  </a:srgbClr>
                </a:gs>
                <a:gs pos="50000">
                  <a:srgbClr val="305A72">
                    <a:alpha val="100000"/>
                  </a:srgbClr>
                </a:gs>
                <a:gs pos="100000">
                  <a:srgbClr val="1A3C5C">
                    <a:alpha val="100000"/>
                  </a:srgbClr>
                </a:gs>
              </a:gsLst>
              <a:lin ang="2700000"/>
            </a:gradFill>
          </p:spPr>
        </p:sp>
        <p:sp>
          <p:nvSpPr>
            <p:cNvPr id="13" name="TextBox 13"/>
            <p:cNvSpPr txBox="1"/>
            <p:nvPr/>
          </p:nvSpPr>
          <p:spPr>
            <a:xfrm>
              <a:off x="76200" y="28575"/>
              <a:ext cx="660400" cy="708025"/>
            </a:xfrm>
            <a:prstGeom prst="rect">
              <a:avLst/>
            </a:prstGeom>
          </p:spPr>
          <p:txBody>
            <a:bodyPr lIns="50800" tIns="50800" rIns="50800" bIns="50800" rtlCol="0" anchor="ctr"/>
            <a:lstStyle/>
            <a:p>
              <a:pPr algn="ctr">
                <a:lnSpc>
                  <a:spcPts val="2239"/>
                </a:lnSpc>
              </a:pPr>
              <a:endParaRPr/>
            </a:p>
          </p:txBody>
        </p:sp>
      </p:grpSp>
      <p:grpSp>
        <p:nvGrpSpPr>
          <p:cNvPr id="14" name="Group 14"/>
          <p:cNvGrpSpPr/>
          <p:nvPr/>
        </p:nvGrpSpPr>
        <p:grpSpPr>
          <a:xfrm>
            <a:off x="17605028" y="557375"/>
            <a:ext cx="137619" cy="137619"/>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7FA4A4">
                    <a:alpha val="100000"/>
                  </a:srgbClr>
                </a:gs>
                <a:gs pos="50000">
                  <a:srgbClr val="305A72">
                    <a:alpha val="100000"/>
                  </a:srgbClr>
                </a:gs>
                <a:gs pos="100000">
                  <a:srgbClr val="1A3C5C">
                    <a:alpha val="100000"/>
                  </a:srgbClr>
                </a:gs>
              </a:gsLst>
              <a:lin ang="2700000"/>
            </a:gradFill>
          </p:spPr>
        </p:sp>
        <p:sp>
          <p:nvSpPr>
            <p:cNvPr id="16" name="TextBox 16"/>
            <p:cNvSpPr txBox="1"/>
            <p:nvPr/>
          </p:nvSpPr>
          <p:spPr>
            <a:xfrm>
              <a:off x="76200" y="28575"/>
              <a:ext cx="660400" cy="708025"/>
            </a:xfrm>
            <a:prstGeom prst="rect">
              <a:avLst/>
            </a:prstGeom>
          </p:spPr>
          <p:txBody>
            <a:bodyPr lIns="50800" tIns="50800" rIns="50800" bIns="50800" rtlCol="0" anchor="ctr"/>
            <a:lstStyle/>
            <a:p>
              <a:pPr algn="ctr">
                <a:lnSpc>
                  <a:spcPts val="2239"/>
                </a:lnSpc>
              </a:pPr>
              <a:endParaRPr/>
            </a:p>
          </p:txBody>
        </p:sp>
      </p:grpSp>
      <p:sp>
        <p:nvSpPr>
          <p:cNvPr id="17" name="TextBox 17"/>
          <p:cNvSpPr txBox="1"/>
          <p:nvPr/>
        </p:nvSpPr>
        <p:spPr>
          <a:xfrm>
            <a:off x="15940842" y="517674"/>
            <a:ext cx="978460" cy="197971"/>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ea typeface="Open Sans"/>
                <a:cs typeface="Open Sans"/>
                <a:sym typeface="Open Sans"/>
              </a:rPr>
              <a:t>Contact</a:t>
            </a:r>
          </a:p>
        </p:txBody>
      </p:sp>
      <p:sp>
        <p:nvSpPr>
          <p:cNvPr id="18" name="TextBox 18"/>
          <p:cNvSpPr txBox="1"/>
          <p:nvPr/>
        </p:nvSpPr>
        <p:spPr>
          <a:xfrm>
            <a:off x="14385046" y="517674"/>
            <a:ext cx="1060497" cy="197971"/>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ea typeface="Open Sans"/>
                <a:cs typeface="Open Sans"/>
                <a:sym typeface="Open Sans"/>
              </a:rPr>
              <a:t>About Us</a:t>
            </a:r>
          </a:p>
        </p:txBody>
      </p:sp>
      <p:sp>
        <p:nvSpPr>
          <p:cNvPr id="19" name="TextBox 19"/>
          <p:cNvSpPr txBox="1"/>
          <p:nvPr/>
        </p:nvSpPr>
        <p:spPr>
          <a:xfrm>
            <a:off x="13154289" y="517674"/>
            <a:ext cx="735456" cy="197971"/>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ea typeface="Open Sans"/>
                <a:cs typeface="Open Sans"/>
                <a:sym typeface="Open Sans"/>
              </a:rPr>
              <a:t>Service</a:t>
            </a:r>
          </a:p>
        </p:txBody>
      </p:sp>
      <p:sp>
        <p:nvSpPr>
          <p:cNvPr id="20" name="TextBox 20"/>
          <p:cNvSpPr txBox="1"/>
          <p:nvPr/>
        </p:nvSpPr>
        <p:spPr>
          <a:xfrm>
            <a:off x="11898530" y="517674"/>
            <a:ext cx="809760" cy="197971"/>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ea typeface="Open Sans"/>
                <a:cs typeface="Open Sans"/>
                <a:sym typeface="Open Sans"/>
              </a:rPr>
              <a:t>Home</a:t>
            </a:r>
          </a:p>
        </p:txBody>
      </p:sp>
      <p:sp>
        <p:nvSpPr>
          <p:cNvPr id="21" name="Freeform 21"/>
          <p:cNvSpPr/>
          <p:nvPr/>
        </p:nvSpPr>
        <p:spPr>
          <a:xfrm>
            <a:off x="598872" y="458184"/>
            <a:ext cx="326225" cy="336000"/>
          </a:xfrm>
          <a:custGeom>
            <a:avLst/>
            <a:gdLst/>
            <a:ahLst/>
            <a:cxnLst/>
            <a:rect l="l" t="t" r="r" b="b"/>
            <a:pathLst>
              <a:path w="326225" h="336000">
                <a:moveTo>
                  <a:pt x="0" y="0"/>
                </a:moveTo>
                <a:lnTo>
                  <a:pt x="326225" y="0"/>
                </a:lnTo>
                <a:lnTo>
                  <a:pt x="326225" y="336000"/>
                </a:lnTo>
                <a:lnTo>
                  <a:pt x="0" y="3360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2" name="TextBox 22"/>
          <p:cNvSpPr txBox="1"/>
          <p:nvPr/>
        </p:nvSpPr>
        <p:spPr>
          <a:xfrm>
            <a:off x="1039108" y="517674"/>
            <a:ext cx="1685376" cy="197971"/>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ea typeface="Open Sans"/>
                <a:cs typeface="Open Sans"/>
                <a:sym typeface="Open Sans"/>
              </a:rPr>
              <a:t>Ingoude Company</a:t>
            </a:r>
          </a:p>
        </p:txBody>
      </p:sp>
      <p:sp>
        <p:nvSpPr>
          <p:cNvPr id="23" name="TextBox 23"/>
          <p:cNvSpPr txBox="1"/>
          <p:nvPr/>
        </p:nvSpPr>
        <p:spPr>
          <a:xfrm>
            <a:off x="2051442" y="6908404"/>
            <a:ext cx="2735520" cy="240591"/>
          </a:xfrm>
          <a:prstGeom prst="rect">
            <a:avLst/>
          </a:prstGeom>
        </p:spPr>
        <p:txBody>
          <a:bodyPr lIns="0" tIns="0" rIns="0" bIns="0" rtlCol="0" anchor="t">
            <a:spAutoFit/>
          </a:bodyPr>
          <a:lstStyle/>
          <a:p>
            <a:pPr algn="ctr">
              <a:lnSpc>
                <a:spcPts val="1960"/>
              </a:lnSpc>
              <a:spcBef>
                <a:spcPct val="0"/>
              </a:spcBef>
            </a:pPr>
            <a:r>
              <a:rPr lang="en-US" sz="1400" b="1">
                <a:solidFill>
                  <a:srgbClr val="FFFFFF"/>
                </a:solidFill>
                <a:latin typeface="Open Sans Bold"/>
                <a:ea typeface="Open Sans Bold"/>
                <a:cs typeface="Open Sans Bold"/>
                <a:sym typeface="Open Sans Bold"/>
              </a:rPr>
              <a:t>Alfredo Torres</a:t>
            </a:r>
          </a:p>
        </p:txBody>
      </p:sp>
      <p:sp>
        <p:nvSpPr>
          <p:cNvPr id="24" name="TextBox 24"/>
          <p:cNvSpPr txBox="1"/>
          <p:nvPr/>
        </p:nvSpPr>
        <p:spPr>
          <a:xfrm>
            <a:off x="1894451" y="7387119"/>
            <a:ext cx="3049503" cy="826174"/>
          </a:xfrm>
          <a:prstGeom prst="rect">
            <a:avLst/>
          </a:prstGeom>
        </p:spPr>
        <p:txBody>
          <a:bodyPr lIns="0" tIns="0" rIns="0" bIns="0" rtlCol="0" anchor="t">
            <a:spAutoFit/>
          </a:bodyPr>
          <a:lstStyle/>
          <a:p>
            <a:pPr algn="ctr">
              <a:lnSpc>
                <a:spcPts val="1680"/>
              </a:lnSpc>
              <a:spcBef>
                <a:spcPct val="0"/>
              </a:spcBef>
            </a:pPr>
            <a:r>
              <a:rPr lang="en-US" sz="1200">
                <a:solidFill>
                  <a:srgbClr val="FFFFFF"/>
                </a:solidFill>
                <a:latin typeface="Open Sans"/>
                <a:ea typeface="Open Sans"/>
                <a:cs typeface="Open Sans"/>
                <a:sym typeface="Open Sans"/>
              </a:rPr>
              <a:t>Lorem ipsum dolor sit amet, consectetur adipiscing elit, sed do eiusmod tempor incididunt ut labore et dolore magna aliqua. Ut enim ad minim</a:t>
            </a:r>
          </a:p>
        </p:txBody>
      </p:sp>
      <p:sp>
        <p:nvSpPr>
          <p:cNvPr id="25" name="TextBox 25"/>
          <p:cNvSpPr txBox="1"/>
          <p:nvPr/>
        </p:nvSpPr>
        <p:spPr>
          <a:xfrm>
            <a:off x="5867974" y="6908404"/>
            <a:ext cx="2735520" cy="240591"/>
          </a:xfrm>
          <a:prstGeom prst="rect">
            <a:avLst/>
          </a:prstGeom>
        </p:spPr>
        <p:txBody>
          <a:bodyPr lIns="0" tIns="0" rIns="0" bIns="0" rtlCol="0" anchor="t">
            <a:spAutoFit/>
          </a:bodyPr>
          <a:lstStyle/>
          <a:p>
            <a:pPr algn="ctr">
              <a:lnSpc>
                <a:spcPts val="1960"/>
              </a:lnSpc>
              <a:spcBef>
                <a:spcPct val="0"/>
              </a:spcBef>
            </a:pPr>
            <a:r>
              <a:rPr lang="en-US" sz="1400" b="1">
                <a:solidFill>
                  <a:srgbClr val="FFFFFF"/>
                </a:solidFill>
                <a:latin typeface="Open Sans Bold"/>
                <a:ea typeface="Open Sans Bold"/>
                <a:cs typeface="Open Sans Bold"/>
                <a:sym typeface="Open Sans Bold"/>
              </a:rPr>
              <a:t>Adeline Palmerston</a:t>
            </a:r>
          </a:p>
        </p:txBody>
      </p:sp>
      <p:sp>
        <p:nvSpPr>
          <p:cNvPr id="26" name="TextBox 26"/>
          <p:cNvSpPr txBox="1"/>
          <p:nvPr/>
        </p:nvSpPr>
        <p:spPr>
          <a:xfrm>
            <a:off x="5710983" y="7387119"/>
            <a:ext cx="3049503" cy="826174"/>
          </a:xfrm>
          <a:prstGeom prst="rect">
            <a:avLst/>
          </a:prstGeom>
        </p:spPr>
        <p:txBody>
          <a:bodyPr lIns="0" tIns="0" rIns="0" bIns="0" rtlCol="0" anchor="t">
            <a:spAutoFit/>
          </a:bodyPr>
          <a:lstStyle/>
          <a:p>
            <a:pPr algn="ctr">
              <a:lnSpc>
                <a:spcPts val="1680"/>
              </a:lnSpc>
              <a:spcBef>
                <a:spcPct val="0"/>
              </a:spcBef>
            </a:pPr>
            <a:r>
              <a:rPr lang="en-US" sz="1200">
                <a:solidFill>
                  <a:srgbClr val="FFFFFF"/>
                </a:solidFill>
                <a:latin typeface="Open Sans"/>
                <a:ea typeface="Open Sans"/>
                <a:cs typeface="Open Sans"/>
                <a:sym typeface="Open Sans"/>
              </a:rPr>
              <a:t>Lorem ipsum dolor sit amet, consectetur adipiscing elit, sed do eiusmod tempor incididunt ut labore et dolore magna aliqua. Ut enim ad minim</a:t>
            </a:r>
          </a:p>
        </p:txBody>
      </p:sp>
      <p:sp>
        <p:nvSpPr>
          <p:cNvPr id="27" name="TextBox 27"/>
          <p:cNvSpPr txBox="1"/>
          <p:nvPr/>
        </p:nvSpPr>
        <p:spPr>
          <a:xfrm>
            <a:off x="9684506" y="6908404"/>
            <a:ext cx="2735520" cy="240591"/>
          </a:xfrm>
          <a:prstGeom prst="rect">
            <a:avLst/>
          </a:prstGeom>
        </p:spPr>
        <p:txBody>
          <a:bodyPr lIns="0" tIns="0" rIns="0" bIns="0" rtlCol="0" anchor="t">
            <a:spAutoFit/>
          </a:bodyPr>
          <a:lstStyle/>
          <a:p>
            <a:pPr algn="ctr">
              <a:lnSpc>
                <a:spcPts val="1960"/>
              </a:lnSpc>
              <a:spcBef>
                <a:spcPct val="0"/>
              </a:spcBef>
            </a:pPr>
            <a:r>
              <a:rPr lang="en-US" sz="1400" b="1">
                <a:solidFill>
                  <a:srgbClr val="FFFFFF"/>
                </a:solidFill>
                <a:latin typeface="Open Sans Bold"/>
                <a:ea typeface="Open Sans Bold"/>
                <a:cs typeface="Open Sans Bold"/>
                <a:sym typeface="Open Sans Bold"/>
              </a:rPr>
              <a:t>Benjamin Shah</a:t>
            </a:r>
          </a:p>
        </p:txBody>
      </p:sp>
      <p:sp>
        <p:nvSpPr>
          <p:cNvPr id="28" name="TextBox 28"/>
          <p:cNvSpPr txBox="1"/>
          <p:nvPr/>
        </p:nvSpPr>
        <p:spPr>
          <a:xfrm>
            <a:off x="9527514" y="7387119"/>
            <a:ext cx="3049503" cy="826174"/>
          </a:xfrm>
          <a:prstGeom prst="rect">
            <a:avLst/>
          </a:prstGeom>
        </p:spPr>
        <p:txBody>
          <a:bodyPr lIns="0" tIns="0" rIns="0" bIns="0" rtlCol="0" anchor="t">
            <a:spAutoFit/>
          </a:bodyPr>
          <a:lstStyle/>
          <a:p>
            <a:pPr algn="ctr">
              <a:lnSpc>
                <a:spcPts val="1680"/>
              </a:lnSpc>
              <a:spcBef>
                <a:spcPct val="0"/>
              </a:spcBef>
            </a:pPr>
            <a:r>
              <a:rPr lang="en-US" sz="1200">
                <a:solidFill>
                  <a:srgbClr val="FFFFFF"/>
                </a:solidFill>
                <a:latin typeface="Open Sans"/>
                <a:ea typeface="Open Sans"/>
                <a:cs typeface="Open Sans"/>
                <a:sym typeface="Open Sans"/>
              </a:rPr>
              <a:t>Lorem ipsum dolor sit amet, consectetur adipiscing elit, sed do eiusmod tempor incididunt ut labore et dolore magna aliqua. Ut enim ad minim</a:t>
            </a:r>
          </a:p>
        </p:txBody>
      </p:sp>
      <p:sp>
        <p:nvSpPr>
          <p:cNvPr id="29" name="TextBox 29"/>
          <p:cNvSpPr txBox="1"/>
          <p:nvPr/>
        </p:nvSpPr>
        <p:spPr>
          <a:xfrm>
            <a:off x="13501037" y="6908404"/>
            <a:ext cx="2735520" cy="240591"/>
          </a:xfrm>
          <a:prstGeom prst="rect">
            <a:avLst/>
          </a:prstGeom>
        </p:spPr>
        <p:txBody>
          <a:bodyPr lIns="0" tIns="0" rIns="0" bIns="0" rtlCol="0" anchor="t">
            <a:spAutoFit/>
          </a:bodyPr>
          <a:lstStyle/>
          <a:p>
            <a:pPr algn="ctr">
              <a:lnSpc>
                <a:spcPts val="1960"/>
              </a:lnSpc>
              <a:spcBef>
                <a:spcPct val="0"/>
              </a:spcBef>
            </a:pPr>
            <a:r>
              <a:rPr lang="en-US" sz="1400" b="1">
                <a:solidFill>
                  <a:srgbClr val="FFFFFF"/>
                </a:solidFill>
                <a:latin typeface="Open Sans Bold"/>
                <a:ea typeface="Open Sans Bold"/>
                <a:cs typeface="Open Sans Bold"/>
                <a:sym typeface="Open Sans Bold"/>
              </a:rPr>
              <a:t>Greta Mae Evans</a:t>
            </a:r>
          </a:p>
        </p:txBody>
      </p:sp>
      <p:sp>
        <p:nvSpPr>
          <p:cNvPr id="30" name="TextBox 30"/>
          <p:cNvSpPr txBox="1"/>
          <p:nvPr/>
        </p:nvSpPr>
        <p:spPr>
          <a:xfrm>
            <a:off x="13344046" y="7387119"/>
            <a:ext cx="3049503" cy="826174"/>
          </a:xfrm>
          <a:prstGeom prst="rect">
            <a:avLst/>
          </a:prstGeom>
        </p:spPr>
        <p:txBody>
          <a:bodyPr lIns="0" tIns="0" rIns="0" bIns="0" rtlCol="0" anchor="t">
            <a:spAutoFit/>
          </a:bodyPr>
          <a:lstStyle/>
          <a:p>
            <a:pPr algn="ctr">
              <a:lnSpc>
                <a:spcPts val="1680"/>
              </a:lnSpc>
              <a:spcBef>
                <a:spcPct val="0"/>
              </a:spcBef>
            </a:pPr>
            <a:r>
              <a:rPr lang="en-US" sz="1200">
                <a:solidFill>
                  <a:srgbClr val="FFFFFF"/>
                </a:solidFill>
                <a:latin typeface="Open Sans"/>
                <a:ea typeface="Open Sans"/>
                <a:cs typeface="Open Sans"/>
                <a:sym typeface="Open Sans"/>
              </a:rPr>
              <a:t>Lorem ipsum dolor sit amet, consectetur adipiscing elit, sed do eiusmod tempor incididunt ut labore et dolore magna aliqua. Ut enim ad minim</a:t>
            </a:r>
          </a:p>
        </p:txBody>
      </p:sp>
      <p:grpSp>
        <p:nvGrpSpPr>
          <p:cNvPr id="31" name="Group 31"/>
          <p:cNvGrpSpPr>
            <a:grpSpLocks noChangeAspect="1"/>
          </p:cNvGrpSpPr>
          <p:nvPr/>
        </p:nvGrpSpPr>
        <p:grpSpPr>
          <a:xfrm>
            <a:off x="1965779" y="3713402"/>
            <a:ext cx="2918235" cy="2906835"/>
            <a:chOff x="0" y="0"/>
            <a:chExt cx="6502400" cy="6477000"/>
          </a:xfrm>
        </p:grpSpPr>
        <p:sp>
          <p:nvSpPr>
            <p:cNvPr id="32" name="Freeform 32"/>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4"/>
              <a:stretch>
                <a:fillRect l="223" t="-14594" r="223" b="-35498"/>
              </a:stretch>
            </a:blipFill>
          </p:spPr>
        </p:sp>
        <p:sp>
          <p:nvSpPr>
            <p:cNvPr id="33" name="Freeform 33"/>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FFFFFF"/>
            </a:solidFill>
          </p:spPr>
        </p:sp>
      </p:grpSp>
      <p:grpSp>
        <p:nvGrpSpPr>
          <p:cNvPr id="34" name="Group 34"/>
          <p:cNvGrpSpPr>
            <a:grpSpLocks noChangeAspect="1"/>
          </p:cNvGrpSpPr>
          <p:nvPr/>
        </p:nvGrpSpPr>
        <p:grpSpPr>
          <a:xfrm>
            <a:off x="5782311" y="3713402"/>
            <a:ext cx="2918235" cy="2906835"/>
            <a:chOff x="0" y="0"/>
            <a:chExt cx="6502400" cy="6477000"/>
          </a:xfrm>
        </p:grpSpPr>
        <p:sp>
          <p:nvSpPr>
            <p:cNvPr id="35" name="Freeform 35"/>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5"/>
              <a:stretch>
                <a:fillRect l="-24712" r="-24712"/>
              </a:stretch>
            </a:blipFill>
          </p:spPr>
        </p:sp>
        <p:sp>
          <p:nvSpPr>
            <p:cNvPr id="36" name="Freeform 36"/>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FFFFFF"/>
            </a:solidFill>
          </p:spPr>
        </p:sp>
      </p:grpSp>
      <p:grpSp>
        <p:nvGrpSpPr>
          <p:cNvPr id="37" name="Group 37"/>
          <p:cNvGrpSpPr>
            <a:grpSpLocks noChangeAspect="1"/>
          </p:cNvGrpSpPr>
          <p:nvPr/>
        </p:nvGrpSpPr>
        <p:grpSpPr>
          <a:xfrm>
            <a:off x="9598842" y="3713402"/>
            <a:ext cx="2918235" cy="2906835"/>
            <a:chOff x="0" y="0"/>
            <a:chExt cx="6502400" cy="6477000"/>
          </a:xfrm>
        </p:grpSpPr>
        <p:sp>
          <p:nvSpPr>
            <p:cNvPr id="38" name="Freeform 38"/>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6"/>
              <a:stretch>
                <a:fillRect l="-24572" t="-12588" r="-43348"/>
              </a:stretch>
            </a:blipFill>
          </p:spPr>
        </p:sp>
        <p:sp>
          <p:nvSpPr>
            <p:cNvPr id="39" name="Freeform 39"/>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FFFFFF"/>
            </a:solidFill>
          </p:spPr>
        </p:sp>
      </p:grpSp>
      <p:grpSp>
        <p:nvGrpSpPr>
          <p:cNvPr id="40" name="Group 40"/>
          <p:cNvGrpSpPr>
            <a:grpSpLocks noChangeAspect="1"/>
          </p:cNvGrpSpPr>
          <p:nvPr/>
        </p:nvGrpSpPr>
        <p:grpSpPr>
          <a:xfrm>
            <a:off x="13415374" y="3713402"/>
            <a:ext cx="2918235" cy="2906835"/>
            <a:chOff x="0" y="0"/>
            <a:chExt cx="6502400" cy="6477000"/>
          </a:xfrm>
        </p:grpSpPr>
        <p:sp>
          <p:nvSpPr>
            <p:cNvPr id="41" name="Freeform 41"/>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7"/>
              <a:stretch>
                <a:fillRect l="223" t="-19512" r="223" b="-30579"/>
              </a:stretch>
            </a:blipFill>
          </p:spPr>
        </p:sp>
        <p:sp>
          <p:nvSpPr>
            <p:cNvPr id="42" name="Freeform 42"/>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FFFFFF"/>
            </a:solidFill>
          </p:spPr>
        </p:sp>
      </p:grpSp>
      <p:sp>
        <p:nvSpPr>
          <p:cNvPr id="43" name="TextBox 43"/>
          <p:cNvSpPr txBox="1"/>
          <p:nvPr/>
        </p:nvSpPr>
        <p:spPr>
          <a:xfrm>
            <a:off x="5579710" y="2193802"/>
            <a:ext cx="7128580" cy="717476"/>
          </a:xfrm>
          <a:prstGeom prst="rect">
            <a:avLst/>
          </a:prstGeom>
        </p:spPr>
        <p:txBody>
          <a:bodyPr lIns="0" tIns="0" rIns="0" bIns="0" rtlCol="0" anchor="t">
            <a:spAutoFit/>
          </a:bodyPr>
          <a:lstStyle/>
          <a:p>
            <a:pPr algn="ctr">
              <a:lnSpc>
                <a:spcPts val="5600"/>
              </a:lnSpc>
            </a:pPr>
            <a:r>
              <a:rPr lang="en-US" sz="5000" b="1">
                <a:solidFill>
                  <a:srgbClr val="1F2020"/>
                </a:solidFill>
                <a:latin typeface="Montserrat Bold"/>
                <a:ea typeface="Montserrat Bold"/>
                <a:cs typeface="Montserrat Bold"/>
                <a:sym typeface="Montserrat Bold"/>
              </a:rPr>
              <a:t>Meet Our Team</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775566" y="8233433"/>
            <a:ext cx="1024867" cy="1024867"/>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7FA4A4">
                    <a:alpha val="100000"/>
                  </a:srgbClr>
                </a:gs>
                <a:gs pos="50000">
                  <a:srgbClr val="305A72">
                    <a:alpha val="100000"/>
                  </a:srgbClr>
                </a:gs>
                <a:gs pos="100000">
                  <a:srgbClr val="1A3C5C">
                    <a:alpha val="100000"/>
                  </a:srgbClr>
                </a:gs>
              </a:gsLst>
              <a:lin ang="2700000"/>
            </a:gradFill>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7096803" y="557375"/>
            <a:ext cx="137619" cy="137619"/>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7FA4A4">
                    <a:alpha val="100000"/>
                  </a:srgbClr>
                </a:gs>
                <a:gs pos="50000">
                  <a:srgbClr val="305A72">
                    <a:alpha val="100000"/>
                  </a:srgbClr>
                </a:gs>
                <a:gs pos="100000">
                  <a:srgbClr val="1A3C5C">
                    <a:alpha val="100000"/>
                  </a:srgbClr>
                </a:gs>
              </a:gsLst>
              <a:lin ang="2700000"/>
            </a:gradFill>
          </p:spPr>
        </p:sp>
        <p:sp>
          <p:nvSpPr>
            <p:cNvPr id="7" name="TextBox 7"/>
            <p:cNvSpPr txBox="1"/>
            <p:nvPr/>
          </p:nvSpPr>
          <p:spPr>
            <a:xfrm>
              <a:off x="76200" y="28575"/>
              <a:ext cx="660400" cy="708025"/>
            </a:xfrm>
            <a:prstGeom prst="rect">
              <a:avLst/>
            </a:prstGeom>
          </p:spPr>
          <p:txBody>
            <a:bodyPr lIns="50800" tIns="50800" rIns="50800" bIns="50800" rtlCol="0" anchor="ctr"/>
            <a:lstStyle/>
            <a:p>
              <a:pPr algn="ctr">
                <a:lnSpc>
                  <a:spcPts val="2239"/>
                </a:lnSpc>
              </a:pPr>
              <a:endParaRPr/>
            </a:p>
          </p:txBody>
        </p:sp>
      </p:grpSp>
      <p:grpSp>
        <p:nvGrpSpPr>
          <p:cNvPr id="8" name="Group 8"/>
          <p:cNvGrpSpPr/>
          <p:nvPr/>
        </p:nvGrpSpPr>
        <p:grpSpPr>
          <a:xfrm>
            <a:off x="17353109" y="557375"/>
            <a:ext cx="137619" cy="137619"/>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7FA4A4">
                    <a:alpha val="100000"/>
                  </a:srgbClr>
                </a:gs>
                <a:gs pos="50000">
                  <a:srgbClr val="305A72">
                    <a:alpha val="100000"/>
                  </a:srgbClr>
                </a:gs>
                <a:gs pos="100000">
                  <a:srgbClr val="1A3C5C">
                    <a:alpha val="100000"/>
                  </a:srgbClr>
                </a:gs>
              </a:gsLst>
              <a:lin ang="2700000"/>
            </a:gradFill>
          </p:spPr>
        </p:sp>
        <p:sp>
          <p:nvSpPr>
            <p:cNvPr id="10" name="TextBox 10"/>
            <p:cNvSpPr txBox="1"/>
            <p:nvPr/>
          </p:nvSpPr>
          <p:spPr>
            <a:xfrm>
              <a:off x="76200" y="28575"/>
              <a:ext cx="660400" cy="708025"/>
            </a:xfrm>
            <a:prstGeom prst="rect">
              <a:avLst/>
            </a:prstGeom>
          </p:spPr>
          <p:txBody>
            <a:bodyPr lIns="50800" tIns="50800" rIns="50800" bIns="50800" rtlCol="0" anchor="ctr"/>
            <a:lstStyle/>
            <a:p>
              <a:pPr algn="ctr">
                <a:lnSpc>
                  <a:spcPts val="2239"/>
                </a:lnSpc>
              </a:pPr>
              <a:endParaRPr/>
            </a:p>
          </p:txBody>
        </p:sp>
      </p:grpSp>
      <p:grpSp>
        <p:nvGrpSpPr>
          <p:cNvPr id="11" name="Group 11"/>
          <p:cNvGrpSpPr/>
          <p:nvPr/>
        </p:nvGrpSpPr>
        <p:grpSpPr>
          <a:xfrm>
            <a:off x="17605028" y="557375"/>
            <a:ext cx="137619" cy="137619"/>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7FA4A4">
                    <a:alpha val="100000"/>
                  </a:srgbClr>
                </a:gs>
                <a:gs pos="50000">
                  <a:srgbClr val="305A72">
                    <a:alpha val="100000"/>
                  </a:srgbClr>
                </a:gs>
                <a:gs pos="100000">
                  <a:srgbClr val="1A3C5C">
                    <a:alpha val="100000"/>
                  </a:srgbClr>
                </a:gs>
              </a:gsLst>
              <a:lin ang="2700000"/>
            </a:gradFill>
          </p:spPr>
        </p:sp>
        <p:sp>
          <p:nvSpPr>
            <p:cNvPr id="13" name="TextBox 13"/>
            <p:cNvSpPr txBox="1"/>
            <p:nvPr/>
          </p:nvSpPr>
          <p:spPr>
            <a:xfrm>
              <a:off x="76200" y="28575"/>
              <a:ext cx="660400" cy="708025"/>
            </a:xfrm>
            <a:prstGeom prst="rect">
              <a:avLst/>
            </a:prstGeom>
          </p:spPr>
          <p:txBody>
            <a:bodyPr lIns="50800" tIns="50800" rIns="50800" bIns="50800" rtlCol="0" anchor="ctr"/>
            <a:lstStyle/>
            <a:p>
              <a:pPr algn="ctr">
                <a:lnSpc>
                  <a:spcPts val="2239"/>
                </a:lnSpc>
              </a:pPr>
              <a:endParaRPr/>
            </a:p>
          </p:txBody>
        </p:sp>
      </p:grpSp>
      <p:sp>
        <p:nvSpPr>
          <p:cNvPr id="14" name="TextBox 14"/>
          <p:cNvSpPr txBox="1"/>
          <p:nvPr/>
        </p:nvSpPr>
        <p:spPr>
          <a:xfrm>
            <a:off x="15940842" y="517674"/>
            <a:ext cx="978460" cy="197971"/>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ea typeface="Open Sans"/>
                <a:cs typeface="Open Sans"/>
                <a:sym typeface="Open Sans"/>
              </a:rPr>
              <a:t>Contact</a:t>
            </a:r>
          </a:p>
        </p:txBody>
      </p:sp>
      <p:sp>
        <p:nvSpPr>
          <p:cNvPr id="15" name="TextBox 15"/>
          <p:cNvSpPr txBox="1"/>
          <p:nvPr/>
        </p:nvSpPr>
        <p:spPr>
          <a:xfrm>
            <a:off x="14385046" y="517674"/>
            <a:ext cx="1060497" cy="197971"/>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ea typeface="Open Sans"/>
                <a:cs typeface="Open Sans"/>
                <a:sym typeface="Open Sans"/>
              </a:rPr>
              <a:t>About Us</a:t>
            </a:r>
          </a:p>
        </p:txBody>
      </p:sp>
      <p:sp>
        <p:nvSpPr>
          <p:cNvPr id="16" name="TextBox 16"/>
          <p:cNvSpPr txBox="1"/>
          <p:nvPr/>
        </p:nvSpPr>
        <p:spPr>
          <a:xfrm>
            <a:off x="13154289" y="517674"/>
            <a:ext cx="735456" cy="197971"/>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ea typeface="Open Sans"/>
                <a:cs typeface="Open Sans"/>
                <a:sym typeface="Open Sans"/>
              </a:rPr>
              <a:t>Service</a:t>
            </a:r>
          </a:p>
        </p:txBody>
      </p:sp>
      <p:sp>
        <p:nvSpPr>
          <p:cNvPr id="17" name="TextBox 17"/>
          <p:cNvSpPr txBox="1"/>
          <p:nvPr/>
        </p:nvSpPr>
        <p:spPr>
          <a:xfrm>
            <a:off x="11898530" y="517674"/>
            <a:ext cx="809760" cy="197971"/>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ea typeface="Open Sans"/>
                <a:cs typeface="Open Sans"/>
                <a:sym typeface="Open Sans"/>
              </a:rPr>
              <a:t>Home</a:t>
            </a:r>
          </a:p>
        </p:txBody>
      </p:sp>
      <p:grpSp>
        <p:nvGrpSpPr>
          <p:cNvPr id="18" name="Group 18"/>
          <p:cNvGrpSpPr/>
          <p:nvPr/>
        </p:nvGrpSpPr>
        <p:grpSpPr>
          <a:xfrm>
            <a:off x="0" y="0"/>
            <a:ext cx="7556491" cy="5143500"/>
            <a:chOff x="0" y="0"/>
            <a:chExt cx="1990187" cy="1354667"/>
          </a:xfrm>
        </p:grpSpPr>
        <p:sp>
          <p:nvSpPr>
            <p:cNvPr id="19" name="Freeform 19"/>
            <p:cNvSpPr/>
            <p:nvPr/>
          </p:nvSpPr>
          <p:spPr>
            <a:xfrm>
              <a:off x="0" y="0"/>
              <a:ext cx="1990187" cy="1354667"/>
            </a:xfrm>
            <a:custGeom>
              <a:avLst/>
              <a:gdLst/>
              <a:ahLst/>
              <a:cxnLst/>
              <a:rect l="l" t="t" r="r" b="b"/>
              <a:pathLst>
                <a:path w="1990187" h="1354667">
                  <a:moveTo>
                    <a:pt x="0" y="0"/>
                  </a:moveTo>
                  <a:lnTo>
                    <a:pt x="1990187" y="0"/>
                  </a:lnTo>
                  <a:lnTo>
                    <a:pt x="1990187" y="1354667"/>
                  </a:lnTo>
                  <a:lnTo>
                    <a:pt x="0" y="1354667"/>
                  </a:lnTo>
                  <a:close/>
                </a:path>
              </a:pathLst>
            </a:custGeom>
            <a:gradFill rotWithShape="1">
              <a:gsLst>
                <a:gs pos="0">
                  <a:srgbClr val="7FA4A4">
                    <a:alpha val="100000"/>
                  </a:srgbClr>
                </a:gs>
                <a:gs pos="50000">
                  <a:srgbClr val="305A72">
                    <a:alpha val="100000"/>
                  </a:srgbClr>
                </a:gs>
                <a:gs pos="100000">
                  <a:srgbClr val="1A3C5C">
                    <a:alpha val="100000"/>
                  </a:srgbClr>
                </a:gs>
              </a:gsLst>
              <a:lin ang="2700000"/>
            </a:gradFill>
          </p:spPr>
        </p:sp>
        <p:sp>
          <p:nvSpPr>
            <p:cNvPr id="20" name="TextBox 20"/>
            <p:cNvSpPr txBox="1"/>
            <p:nvPr/>
          </p:nvSpPr>
          <p:spPr>
            <a:xfrm>
              <a:off x="0" y="-47625"/>
              <a:ext cx="1990187" cy="1402292"/>
            </a:xfrm>
            <a:prstGeom prst="rect">
              <a:avLst/>
            </a:prstGeom>
          </p:spPr>
          <p:txBody>
            <a:bodyPr lIns="50800" tIns="50800" rIns="50800" bIns="50800" rtlCol="0" anchor="ctr"/>
            <a:lstStyle/>
            <a:p>
              <a:pPr algn="ctr">
                <a:lnSpc>
                  <a:spcPts val="2239"/>
                </a:lnSpc>
              </a:pPr>
              <a:endParaRPr/>
            </a:p>
          </p:txBody>
        </p:sp>
      </p:grpSp>
      <p:grpSp>
        <p:nvGrpSpPr>
          <p:cNvPr id="21" name="Group 21"/>
          <p:cNvGrpSpPr>
            <a:grpSpLocks noChangeAspect="1"/>
          </p:cNvGrpSpPr>
          <p:nvPr/>
        </p:nvGrpSpPr>
        <p:grpSpPr>
          <a:xfrm>
            <a:off x="1039108" y="3363459"/>
            <a:ext cx="5521778" cy="7420428"/>
            <a:chOff x="0" y="0"/>
            <a:chExt cx="3663950" cy="4923790"/>
          </a:xfrm>
        </p:grpSpPr>
        <p:sp>
          <p:nvSpPr>
            <p:cNvPr id="22" name="Freeform 22"/>
            <p:cNvSpPr/>
            <p:nvPr/>
          </p:nvSpPr>
          <p:spPr>
            <a:xfrm>
              <a:off x="31750" y="31750"/>
              <a:ext cx="3600450" cy="4859020"/>
            </a:xfrm>
            <a:custGeom>
              <a:avLst/>
              <a:gdLst/>
              <a:ahLst/>
              <a:cxnLst/>
              <a:rect l="l" t="t" r="r" b="b"/>
              <a:pathLst>
                <a:path w="3600450" h="4859020">
                  <a:moveTo>
                    <a:pt x="3600450" y="4499610"/>
                  </a:moveTo>
                  <a:cubicBezTo>
                    <a:pt x="3600450" y="4699000"/>
                    <a:pt x="3439160" y="4859020"/>
                    <a:pt x="3241040" y="4859020"/>
                  </a:cubicBezTo>
                  <a:lnTo>
                    <a:pt x="359410" y="4859020"/>
                  </a:lnTo>
                  <a:cubicBezTo>
                    <a:pt x="160020" y="4859020"/>
                    <a:pt x="0" y="4697730"/>
                    <a:pt x="0" y="4499610"/>
                  </a:cubicBezTo>
                  <a:lnTo>
                    <a:pt x="0" y="359410"/>
                  </a:lnTo>
                  <a:cubicBezTo>
                    <a:pt x="0" y="160020"/>
                    <a:pt x="161290" y="0"/>
                    <a:pt x="359410" y="0"/>
                  </a:cubicBezTo>
                  <a:lnTo>
                    <a:pt x="3239770" y="0"/>
                  </a:lnTo>
                  <a:cubicBezTo>
                    <a:pt x="3439160" y="0"/>
                    <a:pt x="3599180" y="161290"/>
                    <a:pt x="3599180" y="359410"/>
                  </a:cubicBezTo>
                  <a:lnTo>
                    <a:pt x="3600450" y="4499610"/>
                  </a:lnTo>
                  <a:close/>
                </a:path>
              </a:pathLst>
            </a:custGeom>
            <a:blipFill>
              <a:blip r:embed="rId2"/>
              <a:stretch>
                <a:fillRect t="-5608" b="-5608"/>
              </a:stretch>
            </a:blipFill>
          </p:spPr>
        </p:sp>
        <p:sp>
          <p:nvSpPr>
            <p:cNvPr id="23" name="Freeform 23"/>
            <p:cNvSpPr/>
            <p:nvPr/>
          </p:nvSpPr>
          <p:spPr>
            <a:xfrm>
              <a:off x="0" y="0"/>
              <a:ext cx="3663950" cy="4923790"/>
            </a:xfrm>
            <a:custGeom>
              <a:avLst/>
              <a:gdLst/>
              <a:ahLst/>
              <a:cxnLst/>
              <a:rect l="l" t="t" r="r" b="b"/>
              <a:pathLst>
                <a:path w="3663950" h="4923790">
                  <a:moveTo>
                    <a:pt x="3271520" y="4923790"/>
                  </a:moveTo>
                  <a:lnTo>
                    <a:pt x="391160" y="4923790"/>
                  </a:lnTo>
                  <a:cubicBezTo>
                    <a:pt x="175260" y="4923790"/>
                    <a:pt x="0" y="4748530"/>
                    <a:pt x="0" y="4532630"/>
                  </a:cubicBezTo>
                  <a:lnTo>
                    <a:pt x="0" y="392430"/>
                  </a:lnTo>
                  <a:cubicBezTo>
                    <a:pt x="0" y="175260"/>
                    <a:pt x="175260" y="0"/>
                    <a:pt x="391160" y="0"/>
                  </a:cubicBezTo>
                  <a:lnTo>
                    <a:pt x="3271520" y="0"/>
                  </a:lnTo>
                  <a:cubicBezTo>
                    <a:pt x="3487420" y="0"/>
                    <a:pt x="3662680" y="175260"/>
                    <a:pt x="3662680" y="391160"/>
                  </a:cubicBezTo>
                  <a:lnTo>
                    <a:pt x="3662680" y="4531360"/>
                  </a:lnTo>
                  <a:cubicBezTo>
                    <a:pt x="3663950" y="4747260"/>
                    <a:pt x="3487420" y="4923790"/>
                    <a:pt x="3271520" y="4923790"/>
                  </a:cubicBezTo>
                  <a:close/>
                  <a:moveTo>
                    <a:pt x="391160" y="63500"/>
                  </a:moveTo>
                  <a:cubicBezTo>
                    <a:pt x="210820" y="63500"/>
                    <a:pt x="63500" y="210820"/>
                    <a:pt x="63500" y="391160"/>
                  </a:cubicBezTo>
                  <a:lnTo>
                    <a:pt x="63500" y="4531360"/>
                  </a:lnTo>
                  <a:cubicBezTo>
                    <a:pt x="63500" y="4712970"/>
                    <a:pt x="210820" y="4859020"/>
                    <a:pt x="391160" y="4859020"/>
                  </a:cubicBezTo>
                  <a:lnTo>
                    <a:pt x="3271520" y="4859020"/>
                  </a:lnTo>
                  <a:cubicBezTo>
                    <a:pt x="3453130" y="4859020"/>
                    <a:pt x="3599180" y="4711700"/>
                    <a:pt x="3599180" y="4531360"/>
                  </a:cubicBezTo>
                  <a:lnTo>
                    <a:pt x="3599180" y="391160"/>
                  </a:lnTo>
                  <a:cubicBezTo>
                    <a:pt x="3599180" y="209550"/>
                    <a:pt x="3451860" y="63500"/>
                    <a:pt x="3271520" y="63500"/>
                  </a:cubicBezTo>
                  <a:lnTo>
                    <a:pt x="391160" y="63500"/>
                  </a:lnTo>
                  <a:close/>
                </a:path>
              </a:pathLst>
            </a:custGeom>
            <a:solidFill>
              <a:srgbClr val="FFFFFF"/>
            </a:solidFill>
          </p:spPr>
        </p:sp>
      </p:grpSp>
      <p:grpSp>
        <p:nvGrpSpPr>
          <p:cNvPr id="24" name="Group 24"/>
          <p:cNvGrpSpPr>
            <a:grpSpLocks noChangeAspect="1"/>
          </p:cNvGrpSpPr>
          <p:nvPr/>
        </p:nvGrpSpPr>
        <p:grpSpPr>
          <a:xfrm>
            <a:off x="4795602" y="-496887"/>
            <a:ext cx="5521778" cy="7420428"/>
            <a:chOff x="0" y="0"/>
            <a:chExt cx="3663950" cy="4923790"/>
          </a:xfrm>
        </p:grpSpPr>
        <p:sp>
          <p:nvSpPr>
            <p:cNvPr id="25" name="Freeform 25"/>
            <p:cNvSpPr/>
            <p:nvPr/>
          </p:nvSpPr>
          <p:spPr>
            <a:xfrm>
              <a:off x="31750" y="31750"/>
              <a:ext cx="3600450" cy="4859020"/>
            </a:xfrm>
            <a:custGeom>
              <a:avLst/>
              <a:gdLst/>
              <a:ahLst/>
              <a:cxnLst/>
              <a:rect l="l" t="t" r="r" b="b"/>
              <a:pathLst>
                <a:path w="3600450" h="4859020">
                  <a:moveTo>
                    <a:pt x="3600450" y="4499610"/>
                  </a:moveTo>
                  <a:cubicBezTo>
                    <a:pt x="3600450" y="4699000"/>
                    <a:pt x="3439160" y="4859020"/>
                    <a:pt x="3241040" y="4859020"/>
                  </a:cubicBezTo>
                  <a:lnTo>
                    <a:pt x="359410" y="4859020"/>
                  </a:lnTo>
                  <a:cubicBezTo>
                    <a:pt x="160020" y="4859020"/>
                    <a:pt x="0" y="4697730"/>
                    <a:pt x="0" y="4499610"/>
                  </a:cubicBezTo>
                  <a:lnTo>
                    <a:pt x="0" y="359410"/>
                  </a:lnTo>
                  <a:cubicBezTo>
                    <a:pt x="0" y="160020"/>
                    <a:pt x="161290" y="0"/>
                    <a:pt x="359410" y="0"/>
                  </a:cubicBezTo>
                  <a:lnTo>
                    <a:pt x="3239770" y="0"/>
                  </a:lnTo>
                  <a:cubicBezTo>
                    <a:pt x="3439160" y="0"/>
                    <a:pt x="3599180" y="161290"/>
                    <a:pt x="3599180" y="359410"/>
                  </a:cubicBezTo>
                  <a:lnTo>
                    <a:pt x="3600450" y="4499610"/>
                  </a:lnTo>
                  <a:close/>
                </a:path>
              </a:pathLst>
            </a:custGeom>
            <a:blipFill>
              <a:blip r:embed="rId3"/>
              <a:stretch>
                <a:fillRect t="-5608" b="-5608"/>
              </a:stretch>
            </a:blipFill>
          </p:spPr>
        </p:sp>
        <p:sp>
          <p:nvSpPr>
            <p:cNvPr id="26" name="Freeform 26"/>
            <p:cNvSpPr/>
            <p:nvPr/>
          </p:nvSpPr>
          <p:spPr>
            <a:xfrm>
              <a:off x="0" y="0"/>
              <a:ext cx="3663950" cy="4923790"/>
            </a:xfrm>
            <a:custGeom>
              <a:avLst/>
              <a:gdLst/>
              <a:ahLst/>
              <a:cxnLst/>
              <a:rect l="l" t="t" r="r" b="b"/>
              <a:pathLst>
                <a:path w="3663950" h="4923790">
                  <a:moveTo>
                    <a:pt x="3271520" y="4923790"/>
                  </a:moveTo>
                  <a:lnTo>
                    <a:pt x="391160" y="4923790"/>
                  </a:lnTo>
                  <a:cubicBezTo>
                    <a:pt x="175260" y="4923790"/>
                    <a:pt x="0" y="4748530"/>
                    <a:pt x="0" y="4532630"/>
                  </a:cubicBezTo>
                  <a:lnTo>
                    <a:pt x="0" y="392430"/>
                  </a:lnTo>
                  <a:cubicBezTo>
                    <a:pt x="0" y="175260"/>
                    <a:pt x="175260" y="0"/>
                    <a:pt x="391160" y="0"/>
                  </a:cubicBezTo>
                  <a:lnTo>
                    <a:pt x="3271520" y="0"/>
                  </a:lnTo>
                  <a:cubicBezTo>
                    <a:pt x="3487420" y="0"/>
                    <a:pt x="3662680" y="175260"/>
                    <a:pt x="3662680" y="391160"/>
                  </a:cubicBezTo>
                  <a:lnTo>
                    <a:pt x="3662680" y="4531360"/>
                  </a:lnTo>
                  <a:cubicBezTo>
                    <a:pt x="3663950" y="4747260"/>
                    <a:pt x="3487420" y="4923790"/>
                    <a:pt x="3271520" y="4923790"/>
                  </a:cubicBezTo>
                  <a:close/>
                  <a:moveTo>
                    <a:pt x="391160" y="63500"/>
                  </a:moveTo>
                  <a:cubicBezTo>
                    <a:pt x="210820" y="63500"/>
                    <a:pt x="63500" y="210820"/>
                    <a:pt x="63500" y="391160"/>
                  </a:cubicBezTo>
                  <a:lnTo>
                    <a:pt x="63500" y="4531360"/>
                  </a:lnTo>
                  <a:cubicBezTo>
                    <a:pt x="63500" y="4712970"/>
                    <a:pt x="210820" y="4859020"/>
                    <a:pt x="391160" y="4859020"/>
                  </a:cubicBezTo>
                  <a:lnTo>
                    <a:pt x="3271520" y="4859020"/>
                  </a:lnTo>
                  <a:cubicBezTo>
                    <a:pt x="3453130" y="4859020"/>
                    <a:pt x="3599180" y="4711700"/>
                    <a:pt x="3599180" y="4531360"/>
                  </a:cubicBezTo>
                  <a:lnTo>
                    <a:pt x="3599180" y="391160"/>
                  </a:lnTo>
                  <a:cubicBezTo>
                    <a:pt x="3599180" y="209550"/>
                    <a:pt x="3451860" y="63500"/>
                    <a:pt x="3271520" y="63500"/>
                  </a:cubicBezTo>
                  <a:lnTo>
                    <a:pt x="391160" y="63500"/>
                  </a:lnTo>
                  <a:close/>
                </a:path>
              </a:pathLst>
            </a:custGeom>
            <a:solidFill>
              <a:srgbClr val="FFFFFF"/>
            </a:solidFill>
          </p:spPr>
        </p:sp>
      </p:grpSp>
      <p:sp>
        <p:nvSpPr>
          <p:cNvPr id="27" name="Freeform 27"/>
          <p:cNvSpPr/>
          <p:nvPr/>
        </p:nvSpPr>
        <p:spPr>
          <a:xfrm>
            <a:off x="598872" y="458184"/>
            <a:ext cx="326225" cy="336000"/>
          </a:xfrm>
          <a:custGeom>
            <a:avLst/>
            <a:gdLst/>
            <a:ahLst/>
            <a:cxnLst/>
            <a:rect l="l" t="t" r="r" b="b"/>
            <a:pathLst>
              <a:path w="326225" h="336000">
                <a:moveTo>
                  <a:pt x="0" y="0"/>
                </a:moveTo>
                <a:lnTo>
                  <a:pt x="326225" y="0"/>
                </a:lnTo>
                <a:lnTo>
                  <a:pt x="326225" y="336000"/>
                </a:lnTo>
                <a:lnTo>
                  <a:pt x="0" y="3360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8" name="TextBox 28"/>
          <p:cNvSpPr txBox="1"/>
          <p:nvPr/>
        </p:nvSpPr>
        <p:spPr>
          <a:xfrm>
            <a:off x="1039108" y="517674"/>
            <a:ext cx="1685376" cy="197971"/>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a:ea typeface="Open Sans"/>
                <a:cs typeface="Open Sans"/>
                <a:sym typeface="Open Sans"/>
              </a:rPr>
              <a:t>Ingoude Company</a:t>
            </a:r>
          </a:p>
        </p:txBody>
      </p:sp>
      <p:sp>
        <p:nvSpPr>
          <p:cNvPr id="29" name="TextBox 29"/>
          <p:cNvSpPr txBox="1"/>
          <p:nvPr/>
        </p:nvSpPr>
        <p:spPr>
          <a:xfrm>
            <a:off x="11632853" y="2907160"/>
            <a:ext cx="4987798" cy="717476"/>
          </a:xfrm>
          <a:prstGeom prst="rect">
            <a:avLst/>
          </a:prstGeom>
        </p:spPr>
        <p:txBody>
          <a:bodyPr lIns="0" tIns="0" rIns="0" bIns="0" rtlCol="0" anchor="t">
            <a:spAutoFit/>
          </a:bodyPr>
          <a:lstStyle/>
          <a:p>
            <a:pPr algn="l">
              <a:lnSpc>
                <a:spcPts val="5600"/>
              </a:lnSpc>
            </a:pPr>
            <a:r>
              <a:rPr lang="en-US" sz="5000" b="1">
                <a:solidFill>
                  <a:srgbClr val="1F2020"/>
                </a:solidFill>
                <a:latin typeface="Montserrat Bold"/>
                <a:ea typeface="Montserrat Bold"/>
                <a:cs typeface="Montserrat Bold"/>
                <a:sym typeface="Montserrat Bold"/>
              </a:rPr>
              <a:t>Our Contact</a:t>
            </a:r>
          </a:p>
        </p:txBody>
      </p:sp>
      <p:sp>
        <p:nvSpPr>
          <p:cNvPr id="30" name="Freeform 30"/>
          <p:cNvSpPr/>
          <p:nvPr/>
        </p:nvSpPr>
        <p:spPr>
          <a:xfrm>
            <a:off x="11632853" y="4628708"/>
            <a:ext cx="351730" cy="351730"/>
          </a:xfrm>
          <a:custGeom>
            <a:avLst/>
            <a:gdLst/>
            <a:ahLst/>
            <a:cxnLst/>
            <a:rect l="l" t="t" r="r" b="b"/>
            <a:pathLst>
              <a:path w="351730" h="351730">
                <a:moveTo>
                  <a:pt x="0" y="0"/>
                </a:moveTo>
                <a:lnTo>
                  <a:pt x="351730" y="0"/>
                </a:lnTo>
                <a:lnTo>
                  <a:pt x="351730" y="351731"/>
                </a:lnTo>
                <a:lnTo>
                  <a:pt x="0" y="35173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31" name="TextBox 31"/>
          <p:cNvSpPr txBox="1"/>
          <p:nvPr/>
        </p:nvSpPr>
        <p:spPr>
          <a:xfrm>
            <a:off x="12270701" y="4616214"/>
            <a:ext cx="3497630" cy="329093"/>
          </a:xfrm>
          <a:prstGeom prst="rect">
            <a:avLst/>
          </a:prstGeom>
        </p:spPr>
        <p:txBody>
          <a:bodyPr lIns="0" tIns="0" rIns="0" bIns="0" rtlCol="0" anchor="t">
            <a:spAutoFit/>
          </a:bodyPr>
          <a:lstStyle/>
          <a:p>
            <a:pPr algn="l">
              <a:lnSpc>
                <a:spcPts val="2614"/>
              </a:lnSpc>
              <a:spcBef>
                <a:spcPct val="0"/>
              </a:spcBef>
            </a:pPr>
            <a:r>
              <a:rPr lang="en-US" sz="1867">
                <a:solidFill>
                  <a:srgbClr val="1F2020"/>
                </a:solidFill>
                <a:latin typeface="Open Sans"/>
                <a:ea typeface="Open Sans"/>
                <a:cs typeface="Open Sans"/>
                <a:sym typeface="Open Sans"/>
              </a:rPr>
              <a:t>+123-456-7890</a:t>
            </a:r>
          </a:p>
        </p:txBody>
      </p:sp>
      <p:sp>
        <p:nvSpPr>
          <p:cNvPr id="32" name="Freeform 32"/>
          <p:cNvSpPr/>
          <p:nvPr/>
        </p:nvSpPr>
        <p:spPr>
          <a:xfrm>
            <a:off x="11632853" y="5443722"/>
            <a:ext cx="351730" cy="351730"/>
          </a:xfrm>
          <a:custGeom>
            <a:avLst/>
            <a:gdLst/>
            <a:ahLst/>
            <a:cxnLst/>
            <a:rect l="l" t="t" r="r" b="b"/>
            <a:pathLst>
              <a:path w="351730" h="351730">
                <a:moveTo>
                  <a:pt x="0" y="0"/>
                </a:moveTo>
                <a:lnTo>
                  <a:pt x="351730" y="0"/>
                </a:lnTo>
                <a:lnTo>
                  <a:pt x="351730" y="351730"/>
                </a:lnTo>
                <a:lnTo>
                  <a:pt x="0" y="35173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33" name="TextBox 33"/>
          <p:cNvSpPr txBox="1"/>
          <p:nvPr/>
        </p:nvSpPr>
        <p:spPr>
          <a:xfrm>
            <a:off x="12270701" y="5431228"/>
            <a:ext cx="3497630" cy="329093"/>
          </a:xfrm>
          <a:prstGeom prst="rect">
            <a:avLst/>
          </a:prstGeom>
        </p:spPr>
        <p:txBody>
          <a:bodyPr lIns="0" tIns="0" rIns="0" bIns="0" rtlCol="0" anchor="t">
            <a:spAutoFit/>
          </a:bodyPr>
          <a:lstStyle/>
          <a:p>
            <a:pPr algn="l">
              <a:lnSpc>
                <a:spcPts val="2614"/>
              </a:lnSpc>
              <a:spcBef>
                <a:spcPct val="0"/>
              </a:spcBef>
            </a:pPr>
            <a:r>
              <a:rPr lang="en-US" sz="1867">
                <a:solidFill>
                  <a:srgbClr val="1F2020"/>
                </a:solidFill>
                <a:latin typeface="Open Sans"/>
                <a:ea typeface="Open Sans"/>
                <a:cs typeface="Open Sans"/>
                <a:sym typeface="Open Sans"/>
              </a:rPr>
              <a:t>www.reallygreatsite.com</a:t>
            </a:r>
          </a:p>
        </p:txBody>
      </p:sp>
      <p:sp>
        <p:nvSpPr>
          <p:cNvPr id="34" name="Freeform 34"/>
          <p:cNvSpPr/>
          <p:nvPr/>
        </p:nvSpPr>
        <p:spPr>
          <a:xfrm>
            <a:off x="11632853" y="6254965"/>
            <a:ext cx="351730" cy="351730"/>
          </a:xfrm>
          <a:custGeom>
            <a:avLst/>
            <a:gdLst/>
            <a:ahLst/>
            <a:cxnLst/>
            <a:rect l="l" t="t" r="r" b="b"/>
            <a:pathLst>
              <a:path w="351730" h="351730">
                <a:moveTo>
                  <a:pt x="0" y="0"/>
                </a:moveTo>
                <a:lnTo>
                  <a:pt x="351730" y="0"/>
                </a:lnTo>
                <a:lnTo>
                  <a:pt x="351730" y="351731"/>
                </a:lnTo>
                <a:lnTo>
                  <a:pt x="0" y="351731"/>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35" name="TextBox 35"/>
          <p:cNvSpPr txBox="1"/>
          <p:nvPr/>
        </p:nvSpPr>
        <p:spPr>
          <a:xfrm>
            <a:off x="12270701" y="6249185"/>
            <a:ext cx="3497630" cy="329093"/>
          </a:xfrm>
          <a:prstGeom prst="rect">
            <a:avLst/>
          </a:prstGeom>
        </p:spPr>
        <p:txBody>
          <a:bodyPr lIns="0" tIns="0" rIns="0" bIns="0" rtlCol="0" anchor="t">
            <a:spAutoFit/>
          </a:bodyPr>
          <a:lstStyle/>
          <a:p>
            <a:pPr algn="l">
              <a:lnSpc>
                <a:spcPts val="2614"/>
              </a:lnSpc>
              <a:spcBef>
                <a:spcPct val="0"/>
              </a:spcBef>
            </a:pPr>
            <a:r>
              <a:rPr lang="en-US" sz="1867">
                <a:solidFill>
                  <a:srgbClr val="1F2020"/>
                </a:solidFill>
                <a:latin typeface="Open Sans"/>
                <a:ea typeface="Open Sans"/>
                <a:cs typeface="Open Sans"/>
                <a:sym typeface="Open Sans"/>
              </a:rPr>
              <a:t>hello@reallygreatsite.com</a:t>
            </a:r>
          </a:p>
        </p:txBody>
      </p:sp>
      <p:sp>
        <p:nvSpPr>
          <p:cNvPr id="36" name="Freeform 36"/>
          <p:cNvSpPr/>
          <p:nvPr/>
        </p:nvSpPr>
        <p:spPr>
          <a:xfrm>
            <a:off x="11632853" y="7066209"/>
            <a:ext cx="351730" cy="351730"/>
          </a:xfrm>
          <a:custGeom>
            <a:avLst/>
            <a:gdLst/>
            <a:ahLst/>
            <a:cxnLst/>
            <a:rect l="l" t="t" r="r" b="b"/>
            <a:pathLst>
              <a:path w="351730" h="351730">
                <a:moveTo>
                  <a:pt x="0" y="0"/>
                </a:moveTo>
                <a:lnTo>
                  <a:pt x="351730" y="0"/>
                </a:lnTo>
                <a:lnTo>
                  <a:pt x="351730" y="351731"/>
                </a:lnTo>
                <a:lnTo>
                  <a:pt x="0" y="351731"/>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37" name="TextBox 37"/>
          <p:cNvSpPr txBox="1"/>
          <p:nvPr/>
        </p:nvSpPr>
        <p:spPr>
          <a:xfrm>
            <a:off x="12270701" y="7071501"/>
            <a:ext cx="4743852" cy="329093"/>
          </a:xfrm>
          <a:prstGeom prst="rect">
            <a:avLst/>
          </a:prstGeom>
        </p:spPr>
        <p:txBody>
          <a:bodyPr lIns="0" tIns="0" rIns="0" bIns="0" rtlCol="0" anchor="t">
            <a:spAutoFit/>
          </a:bodyPr>
          <a:lstStyle/>
          <a:p>
            <a:pPr algn="l">
              <a:lnSpc>
                <a:spcPts val="2614"/>
              </a:lnSpc>
              <a:spcBef>
                <a:spcPct val="0"/>
              </a:spcBef>
            </a:pPr>
            <a:r>
              <a:rPr lang="en-US" sz="1867">
                <a:solidFill>
                  <a:srgbClr val="1F2020"/>
                </a:solidFill>
                <a:latin typeface="Open Sans"/>
                <a:ea typeface="Open Sans"/>
                <a:cs typeface="Open Sans"/>
                <a:sym typeface="Open Sans"/>
              </a:rPr>
              <a:t>123 Anywhere ST., Any City, ST 12345</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28</TotalTime>
  <Words>563</Words>
  <Application>Microsoft Office PowerPoint</Application>
  <PresentationFormat>Custom</PresentationFormat>
  <Paragraphs>95</Paragraphs>
  <Slides>10</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vt:i4>
      </vt:variant>
    </vt:vector>
  </HeadingPairs>
  <TitlesOfParts>
    <vt:vector size="17" baseType="lpstr">
      <vt:lpstr>Arial</vt:lpstr>
      <vt:lpstr>Calibri</vt:lpstr>
      <vt:lpstr>Montserrat</vt:lpstr>
      <vt:lpstr>Open Sans Bold</vt:lpstr>
      <vt:lpstr>Open Sans</vt:lpstr>
      <vt:lpstr>Montserrat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Modern Pitch Deck Presentation</dc:title>
  <cp:lastModifiedBy>santhoshmrs2004@outlook.com</cp:lastModifiedBy>
  <cp:revision>10</cp:revision>
  <dcterms:created xsi:type="dcterms:W3CDTF">2006-08-16T00:00:00Z</dcterms:created>
  <dcterms:modified xsi:type="dcterms:W3CDTF">2024-11-29T12:32:33Z</dcterms:modified>
  <dc:identifier>DAGXu3q_cq0</dc:identifier>
</cp:coreProperties>
</file>